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53"/>
  </p:notesMasterIdLst>
  <p:handoutMasterIdLst>
    <p:handoutMasterId r:id="rId54"/>
  </p:handoutMasterIdLst>
  <p:sldIdLst>
    <p:sldId id="350" r:id="rId5"/>
    <p:sldId id="351" r:id="rId6"/>
    <p:sldId id="352" r:id="rId7"/>
    <p:sldId id="361" r:id="rId8"/>
    <p:sldId id="364" r:id="rId9"/>
    <p:sldId id="365" r:id="rId10"/>
    <p:sldId id="366" r:id="rId11"/>
    <p:sldId id="367" r:id="rId12"/>
    <p:sldId id="368" r:id="rId13"/>
    <p:sldId id="369" r:id="rId14"/>
    <p:sldId id="370" r:id="rId15"/>
    <p:sldId id="371" r:id="rId16"/>
    <p:sldId id="353" r:id="rId17"/>
    <p:sldId id="354" r:id="rId18"/>
    <p:sldId id="356" r:id="rId19"/>
    <p:sldId id="357" r:id="rId20"/>
    <p:sldId id="358" r:id="rId21"/>
    <p:sldId id="359" r:id="rId22"/>
    <p:sldId id="360" r:id="rId23"/>
    <p:sldId id="372" r:id="rId24"/>
    <p:sldId id="373" r:id="rId25"/>
    <p:sldId id="374" r:id="rId26"/>
    <p:sldId id="375" r:id="rId27"/>
    <p:sldId id="376" r:id="rId28"/>
    <p:sldId id="377" r:id="rId29"/>
    <p:sldId id="379" r:id="rId30"/>
    <p:sldId id="378" r:id="rId31"/>
    <p:sldId id="400" r:id="rId32"/>
    <p:sldId id="380" r:id="rId33"/>
    <p:sldId id="381" r:id="rId34"/>
    <p:sldId id="383" r:id="rId35"/>
    <p:sldId id="382" r:id="rId36"/>
    <p:sldId id="384" r:id="rId37"/>
    <p:sldId id="385" r:id="rId38"/>
    <p:sldId id="386" r:id="rId39"/>
    <p:sldId id="387" r:id="rId40"/>
    <p:sldId id="388" r:id="rId41"/>
    <p:sldId id="389" r:id="rId42"/>
    <p:sldId id="390" r:id="rId43"/>
    <p:sldId id="391" r:id="rId44"/>
    <p:sldId id="392" r:id="rId45"/>
    <p:sldId id="393" r:id="rId46"/>
    <p:sldId id="394" r:id="rId47"/>
    <p:sldId id="395" r:id="rId48"/>
    <p:sldId id="396" r:id="rId49"/>
    <p:sldId id="397" r:id="rId50"/>
    <p:sldId id="398" r:id="rId51"/>
    <p:sldId id="343"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CA655"/>
    <a:srgbClr val="4495A2"/>
    <a:srgbClr val="F9D448"/>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5226" autoAdjust="0"/>
  </p:normalViewPr>
  <p:slideViewPr>
    <p:cSldViewPr snapToGrid="0">
      <p:cViewPr varScale="1">
        <p:scale>
          <a:sx n="78" d="100"/>
          <a:sy n="78" d="100"/>
        </p:scale>
        <p:origin x="456" y="84"/>
      </p:cViewPr>
      <p:guideLst/>
    </p:cSldViewPr>
  </p:slideViewPr>
  <p:notesTextViewPr>
    <p:cViewPr>
      <p:scale>
        <a:sx n="1" d="1"/>
        <a:sy n="1" d="1"/>
      </p:scale>
      <p:origin x="0" y="0"/>
    </p:cViewPr>
  </p:notesTextViewPr>
  <p:sorterViewPr>
    <p:cViewPr>
      <p:scale>
        <a:sx n="80" d="100"/>
        <a:sy n="80" d="100"/>
      </p:scale>
      <p:origin x="0" y="-1326"/>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3/30/2022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3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a:lstStyle/>
          <a:p>
            <a:r>
              <a:rPr lang="en-US"/>
              <a:t>February, 2021</a:t>
            </a:r>
            <a:endParaRPr lang="en-US" dirty="0">
              <a:latin typeface="+mn-lt"/>
            </a:endParaRPr>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a:lstStyle/>
          <a:p>
            <a:r>
              <a:rPr lang="en-US"/>
              <a:t>180200111066</a:t>
            </a:r>
            <a:endParaRPr lang="en-US" b="0" dirty="0"/>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extLst mod="1">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a:lstStyle/>
          <a:p>
            <a:r>
              <a:rPr lang="en-US"/>
              <a:t>February, 2021</a:t>
            </a:r>
            <a:endParaRPr lang="en-US" dirty="0">
              <a:latin typeface="+mn-lt"/>
            </a:endParaRPr>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a:lstStyle/>
          <a:p>
            <a:r>
              <a:rPr lang="en-US"/>
              <a:t>180200111066</a:t>
            </a:r>
            <a:endParaRPr lang="en-US" b="0" dirty="0"/>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extLst mod="1">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r>
              <a:rPr lang="en-US"/>
              <a:t>February, 2021</a:t>
            </a:r>
            <a:endParaRPr lang="en-US" dirty="0">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r>
              <a:rPr lang="en-US"/>
              <a:t>180200111066</a:t>
            </a:r>
            <a:endParaRPr lang="en-US" b="0" dirty="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extLst mod="1">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extLst mod="1">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a:lstStyle/>
          <a:p>
            <a:r>
              <a:rPr lang="en-US"/>
              <a:t>February, 2021</a:t>
            </a:r>
            <a:endParaRPr lang="en-US" dirty="0">
              <a:latin typeface="+mn-lt"/>
            </a:endParaRPr>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a:lstStyle/>
          <a:p>
            <a:r>
              <a:rPr lang="en-US"/>
              <a:t>180200111066</a:t>
            </a:r>
            <a:endParaRPr lang="en-US" b="0" dirty="0"/>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CA64E0B3-57C5-4DAF-8531-F39610E77C09}"/>
              </a:ext>
            </a:extLst>
          </p:cNvPr>
          <p:cNvSpPr>
            <a:spLocks noGrp="1"/>
          </p:cNvSpPr>
          <p:nvPr>
            <p:ph type="dt" sz="half" idx="14"/>
          </p:nvPr>
        </p:nvSpPr>
        <p:spPr/>
        <p:txBody>
          <a:bodyPr/>
          <a:lstStyle/>
          <a:p>
            <a:r>
              <a:rPr lang="en-US"/>
              <a:t>February, 2021</a:t>
            </a:r>
            <a:endParaRPr lang="en-US" dirty="0">
              <a:latin typeface="+mn-lt"/>
            </a:endParaRPr>
          </a:p>
        </p:txBody>
      </p:sp>
      <p:sp>
        <p:nvSpPr>
          <p:cNvPr id="3" name="Footer Placeholder 2">
            <a:extLst>
              <a:ext uri="{FF2B5EF4-FFF2-40B4-BE49-F238E27FC236}">
                <a16:creationId xmlns:a16="http://schemas.microsoft.com/office/drawing/2014/main" id="{B7E0EC46-C626-4D58-AB64-0B3B850D1482}"/>
              </a:ext>
            </a:extLst>
          </p:cNvPr>
          <p:cNvSpPr>
            <a:spLocks noGrp="1"/>
          </p:cNvSpPr>
          <p:nvPr>
            <p:ph type="ftr" sz="quarter" idx="15"/>
          </p:nvPr>
        </p:nvSpPr>
        <p:spPr/>
        <p:txBody>
          <a:bodyPr/>
          <a:lstStyle/>
          <a:p>
            <a:r>
              <a:rPr lang="en-US"/>
              <a:t>180200111066</a:t>
            </a:r>
            <a:endParaRPr lang="en-US" b="0" dirty="0"/>
          </a:p>
        </p:txBody>
      </p:sp>
      <p:sp>
        <p:nvSpPr>
          <p:cNvPr id="4" name="Slide Number Placeholder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extLst mod="1">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extLst mod="1">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r>
              <a:rPr lang="en-US"/>
              <a:t>February, 2021</a:t>
            </a:r>
            <a:endParaRPr lang="en-US" dirty="0">
              <a:latin typeface="+mn-lt"/>
            </a:endParaRPr>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r>
              <a:rPr lang="en-US"/>
              <a:t>180200111066</a:t>
            </a:r>
            <a:endParaRPr lang="en-US" b="0" dirty="0"/>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extLst mod="1">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a:lstStyle/>
          <a:p>
            <a:r>
              <a:rPr lang="en-US"/>
              <a:t>February, 2021</a:t>
            </a:r>
            <a:endParaRPr lang="en-US" dirty="0">
              <a:latin typeface="+mn-lt"/>
            </a:endParaRPr>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a:lstStyle/>
          <a:p>
            <a:r>
              <a:rPr lang="en-US"/>
              <a:t>180200111066</a:t>
            </a:r>
            <a:endParaRPr lang="en-US" b="0" dirty="0"/>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extLst mod="1">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extLst mod="1">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8ED89364-B1CB-4E72-A6BB-95A34B50661C}"/>
              </a:ext>
            </a:extLst>
          </p:cNvPr>
          <p:cNvSpPr>
            <a:spLocks noGrp="1"/>
          </p:cNvSpPr>
          <p:nvPr>
            <p:ph type="dt" sz="half" idx="32"/>
          </p:nvPr>
        </p:nvSpPr>
        <p:spPr/>
        <p:txBody>
          <a:bodyPr/>
          <a:lstStyle/>
          <a:p>
            <a:r>
              <a:rPr lang="en-US"/>
              <a:t>February, 2021</a:t>
            </a:r>
            <a:endParaRPr lang="en-US" dirty="0">
              <a:latin typeface="+mn-lt"/>
            </a:endParaRPr>
          </a:p>
        </p:txBody>
      </p:sp>
      <p:sp>
        <p:nvSpPr>
          <p:cNvPr id="3" name="Footer Placeholder 2">
            <a:extLst>
              <a:ext uri="{FF2B5EF4-FFF2-40B4-BE49-F238E27FC236}">
                <a16:creationId xmlns:a16="http://schemas.microsoft.com/office/drawing/2014/main" id="{8E09328F-B310-4BF3-883E-BA9A39676AF2}"/>
              </a:ext>
            </a:extLst>
          </p:cNvPr>
          <p:cNvSpPr>
            <a:spLocks noGrp="1"/>
          </p:cNvSpPr>
          <p:nvPr>
            <p:ph type="ftr" sz="quarter" idx="33"/>
          </p:nvPr>
        </p:nvSpPr>
        <p:spPr/>
        <p:txBody>
          <a:bodyPr/>
          <a:lstStyle/>
          <a:p>
            <a:r>
              <a:rPr lang="en-US"/>
              <a:t>180200111066</a:t>
            </a:r>
            <a:endParaRPr lang="en-US" b="0" dirty="0"/>
          </a:p>
        </p:txBody>
      </p:sp>
      <p:sp>
        <p:nvSpPr>
          <p:cNvPr id="4" name="Slide Number Placeholder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extLst mod="1">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21DC2552-C347-4C3D-8C92-4A6981227C0E}"/>
              </a:ext>
            </a:extLst>
          </p:cNvPr>
          <p:cNvSpPr>
            <a:spLocks noGrp="1"/>
          </p:cNvSpPr>
          <p:nvPr>
            <p:ph type="dt" sz="half" idx="36"/>
          </p:nvPr>
        </p:nvSpPr>
        <p:spPr/>
        <p:txBody>
          <a:bodyPr/>
          <a:lstStyle/>
          <a:p>
            <a:r>
              <a:rPr lang="en-US"/>
              <a:t>February, 2021</a:t>
            </a:r>
            <a:endParaRPr lang="en-US" dirty="0">
              <a:latin typeface="+mn-lt"/>
            </a:endParaRPr>
          </a:p>
        </p:txBody>
      </p:sp>
      <p:sp>
        <p:nvSpPr>
          <p:cNvPr id="3" name="Footer Placeholder 2">
            <a:extLst>
              <a:ext uri="{FF2B5EF4-FFF2-40B4-BE49-F238E27FC236}">
                <a16:creationId xmlns:a16="http://schemas.microsoft.com/office/drawing/2014/main" id="{A5B7C35C-F3E4-4522-8711-16E4F9052C2C}"/>
              </a:ext>
            </a:extLst>
          </p:cNvPr>
          <p:cNvSpPr>
            <a:spLocks noGrp="1"/>
          </p:cNvSpPr>
          <p:nvPr>
            <p:ph type="ftr" sz="quarter" idx="37"/>
          </p:nvPr>
        </p:nvSpPr>
        <p:spPr/>
        <p:txBody>
          <a:bodyPr/>
          <a:lstStyle/>
          <a:p>
            <a:r>
              <a:rPr lang="en-US"/>
              <a:t>180200111066</a:t>
            </a:r>
            <a:endParaRPr lang="en-US" b="0" dirty="0"/>
          </a:p>
        </p:txBody>
      </p:sp>
      <p:sp>
        <p:nvSpPr>
          <p:cNvPr id="4" name="Slide Number Placeholder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extLst mod="1">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r>
              <a:rPr lang="en-US"/>
              <a:t>February, 2021</a:t>
            </a:r>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180200111066</a:t>
            </a:r>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cs.google.com/spreadsheets/d/1H5aMik8jhPO4sflNkZvMhzPXVTCapxKiNqhQA5X21lM/edit#gid=0"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app.diagrams.net/#G1bCHpIrbkseujv96V9gDOY8d8Bp8apJOA"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unnatiinformatics.com/"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6096000" y="1186249"/>
            <a:ext cx="5762624" cy="2715801"/>
          </a:xfrm>
        </p:spPr>
        <p:txBody>
          <a:bodyPr/>
          <a:lstStyle/>
          <a:p>
            <a:pPr algn="ctr"/>
            <a:r>
              <a:rPr lang="en-US" sz="5400" dirty="0">
                <a:solidFill>
                  <a:srgbClr val="F9D448"/>
                </a:solidFill>
                <a:latin typeface="Poor Richard" panose="02080502050505020702" pitchFamily="18" charset="0"/>
              </a:rPr>
              <a:t>Internship Review</a:t>
            </a:r>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6096000" y="4549553"/>
            <a:ext cx="5482281" cy="1455831"/>
          </a:xfrm>
        </p:spPr>
        <p:txBody>
          <a:bodyPr/>
          <a:lstStyle/>
          <a:p>
            <a:pPr algn="ctr"/>
            <a:r>
              <a:rPr lang="en-IN" sz="2400" b="1" dirty="0">
                <a:solidFill>
                  <a:srgbClr val="4495A2"/>
                </a:solidFill>
                <a:latin typeface="Poor Richard" panose="02080502050505020702" pitchFamily="18" charset="0"/>
              </a:rPr>
              <a:t>Karankumar Kumbhani (</a:t>
            </a:r>
            <a:r>
              <a:rPr lang="en-IN" sz="2400" b="1" dirty="0">
                <a:solidFill>
                  <a:srgbClr val="4495A2"/>
                </a:solidFill>
                <a:latin typeface="Times New Roman" panose="02020603050405020304" pitchFamily="18" charset="0"/>
                <a:cs typeface="Times New Roman" panose="02020603050405020304" pitchFamily="18" charset="0"/>
              </a:rPr>
              <a:t>180200111066</a:t>
            </a:r>
            <a:r>
              <a:rPr lang="en-IN" sz="2400" b="1" dirty="0">
                <a:solidFill>
                  <a:srgbClr val="4495A2"/>
                </a:solidFill>
                <a:latin typeface="Poor Richard" panose="02080502050505020702" pitchFamily="18" charset="0"/>
              </a:rPr>
              <a:t>)</a:t>
            </a:r>
            <a:r>
              <a:rPr lang="en-IN" sz="2400" b="1" i="0" u="none" strike="noStrike" baseline="0" dirty="0">
                <a:latin typeface="Poor Richard" panose="02080502050505020702" pitchFamily="18" charset="0"/>
              </a:rPr>
              <a:t> </a:t>
            </a:r>
            <a:endParaRPr lang="en-IN" sz="2400" dirty="0">
              <a:latin typeface="Poor Richard" panose="02080502050505020702" pitchFamily="18" charset="0"/>
            </a:endParaRPr>
          </a:p>
          <a:p>
            <a:pPr algn="ctr"/>
            <a:endParaRPr lang="en-US" sz="2000" dirty="0">
              <a:solidFill>
                <a:schemeClr val="bg1"/>
              </a:solidFill>
              <a:latin typeface="Poor Richard" panose="02080502050505020702" pitchFamily="18" charset="0"/>
            </a:endParaRPr>
          </a:p>
        </p:txBody>
      </p:sp>
    </p:spTree>
    <p:extLst>
      <p:ext uri="{BB962C8B-B14F-4D97-AF65-F5344CB8AC3E}">
        <p14:creationId xmlns:p14="http://schemas.microsoft.com/office/powerpoint/2010/main" val="2960950710"/>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10</a:t>
            </a:fld>
            <a:endParaRPr lang="en-US" dirty="0">
              <a:latin typeface="+mn-lt"/>
            </a:endParaRPr>
          </a:p>
        </p:txBody>
      </p:sp>
      <p:sp>
        <p:nvSpPr>
          <p:cNvPr id="5" name="TextBox 4">
            <a:extLst>
              <a:ext uri="{FF2B5EF4-FFF2-40B4-BE49-F238E27FC236}">
                <a16:creationId xmlns:a16="http://schemas.microsoft.com/office/drawing/2014/main" id="{450045C2-6DC7-48EF-972A-802EF8A623E0}"/>
              </a:ext>
            </a:extLst>
          </p:cNvPr>
          <p:cNvSpPr txBox="1"/>
          <p:nvPr/>
        </p:nvSpPr>
        <p:spPr>
          <a:xfrm>
            <a:off x="9621796" y="3244332"/>
            <a:ext cx="1486930" cy="369332"/>
          </a:xfrm>
          <a:prstGeom prst="rect">
            <a:avLst/>
          </a:prstGeom>
          <a:noFill/>
        </p:spPr>
        <p:txBody>
          <a:bodyPr wrap="square" rtlCol="0">
            <a:spAutoFit/>
          </a:bodyPr>
          <a:lstStyle/>
          <a:p>
            <a:r>
              <a:rPr lang="en-US" b="1" dirty="0">
                <a:solidFill>
                  <a:schemeClr val="bg1"/>
                </a:solidFill>
                <a:latin typeface="Century Gothic" panose="020B0502020202020204" pitchFamily="34" charset="0"/>
              </a:rPr>
              <a:t>Calculator</a:t>
            </a:r>
          </a:p>
        </p:txBody>
      </p:sp>
      <p:pic>
        <p:nvPicPr>
          <p:cNvPr id="8" name="Picture 7">
            <a:extLst>
              <a:ext uri="{FF2B5EF4-FFF2-40B4-BE49-F238E27FC236}">
                <a16:creationId xmlns:a16="http://schemas.microsoft.com/office/drawing/2014/main" id="{B3142B8A-735C-4AC9-BB1D-04D2C32FBE84}"/>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b="38547"/>
          <a:stretch/>
        </p:blipFill>
        <p:spPr>
          <a:xfrm>
            <a:off x="2094931" y="243578"/>
            <a:ext cx="6914744" cy="6370840"/>
          </a:xfrm>
          <a:prstGeom prst="rect">
            <a:avLst/>
          </a:prstGeom>
        </p:spPr>
      </p:pic>
    </p:spTree>
    <p:extLst>
      <p:ext uri="{BB962C8B-B14F-4D97-AF65-F5344CB8AC3E}">
        <p14:creationId xmlns:p14="http://schemas.microsoft.com/office/powerpoint/2010/main" val="2955119550"/>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11</a:t>
            </a:fld>
            <a:endParaRPr lang="en-US" dirty="0">
              <a:latin typeface="+mn-lt"/>
            </a:endParaRPr>
          </a:p>
        </p:txBody>
      </p:sp>
      <p:sp>
        <p:nvSpPr>
          <p:cNvPr id="5" name="TextBox 4">
            <a:extLst>
              <a:ext uri="{FF2B5EF4-FFF2-40B4-BE49-F238E27FC236}">
                <a16:creationId xmlns:a16="http://schemas.microsoft.com/office/drawing/2014/main" id="{450045C2-6DC7-48EF-972A-802EF8A623E0}"/>
              </a:ext>
            </a:extLst>
          </p:cNvPr>
          <p:cNvSpPr txBox="1"/>
          <p:nvPr/>
        </p:nvSpPr>
        <p:spPr>
          <a:xfrm>
            <a:off x="7230762" y="1022362"/>
            <a:ext cx="2642287" cy="369332"/>
          </a:xfrm>
          <a:prstGeom prst="rect">
            <a:avLst/>
          </a:prstGeom>
          <a:noFill/>
        </p:spPr>
        <p:txBody>
          <a:bodyPr wrap="square" rtlCol="0">
            <a:spAutoFit/>
          </a:bodyPr>
          <a:lstStyle/>
          <a:p>
            <a:r>
              <a:rPr lang="en-US" b="1" dirty="0">
                <a:solidFill>
                  <a:schemeClr val="bg1"/>
                </a:solidFill>
                <a:latin typeface="Century Gothic" panose="020B0502020202020204" pitchFamily="34" charset="0"/>
              </a:rPr>
              <a:t>Login Page - Demo</a:t>
            </a:r>
          </a:p>
        </p:txBody>
      </p:sp>
      <p:pic>
        <p:nvPicPr>
          <p:cNvPr id="3" name="Picture 2">
            <a:extLst>
              <a:ext uri="{FF2B5EF4-FFF2-40B4-BE49-F238E27FC236}">
                <a16:creationId xmlns:a16="http://schemas.microsoft.com/office/drawing/2014/main" id="{F1329E8E-B82A-4041-BBF4-D37F3AC293D1}"/>
              </a:ext>
            </a:extLst>
          </p:cNvPr>
          <p:cNvPicPr>
            <a:picLocks noChangeAspect="1"/>
          </p:cNvPicPr>
          <p:nvPr/>
        </p:nvPicPr>
        <p:blipFill rotWithShape="1">
          <a:blip r:embed="rId2">
            <a:extLst>
              <a:ext uri="{28A0092B-C50C-407E-A947-70E740481C1C}">
                <a14:useLocalDpi xmlns:a14="http://schemas.microsoft.com/office/drawing/2010/main" val="0"/>
              </a:ext>
            </a:extLst>
          </a:blip>
          <a:srcRect t="-24" r="69493" b="52718"/>
          <a:stretch/>
        </p:blipFill>
        <p:spPr>
          <a:xfrm>
            <a:off x="345989" y="0"/>
            <a:ext cx="4618613" cy="4026631"/>
          </a:xfrm>
          <a:prstGeom prst="rect">
            <a:avLst/>
          </a:prstGeom>
        </p:spPr>
      </p:pic>
      <p:pic>
        <p:nvPicPr>
          <p:cNvPr id="7" name="Picture 6">
            <a:extLst>
              <a:ext uri="{FF2B5EF4-FFF2-40B4-BE49-F238E27FC236}">
                <a16:creationId xmlns:a16="http://schemas.microsoft.com/office/drawing/2014/main" id="{088848AA-FB8F-4139-995A-F25BDA740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0139" y="2224217"/>
            <a:ext cx="8241861" cy="4633784"/>
          </a:xfrm>
          <a:prstGeom prst="rect">
            <a:avLst/>
          </a:prstGeom>
        </p:spPr>
      </p:pic>
      <p:sp>
        <p:nvSpPr>
          <p:cNvPr id="9" name="TextBox 8">
            <a:extLst>
              <a:ext uri="{FF2B5EF4-FFF2-40B4-BE49-F238E27FC236}">
                <a16:creationId xmlns:a16="http://schemas.microsoft.com/office/drawing/2014/main" id="{2C690BC7-0F1A-4434-921C-E24D9C51C877}"/>
              </a:ext>
            </a:extLst>
          </p:cNvPr>
          <p:cNvSpPr txBox="1"/>
          <p:nvPr/>
        </p:nvSpPr>
        <p:spPr>
          <a:xfrm>
            <a:off x="576133" y="4472819"/>
            <a:ext cx="2661336" cy="646331"/>
          </a:xfrm>
          <a:prstGeom prst="rect">
            <a:avLst/>
          </a:prstGeom>
          <a:noFill/>
        </p:spPr>
        <p:txBody>
          <a:bodyPr wrap="square" rtlCol="0">
            <a:spAutoFit/>
          </a:bodyPr>
          <a:lstStyle/>
          <a:p>
            <a:pPr algn="ctr"/>
            <a:r>
              <a:rPr lang="en-US" b="1" dirty="0">
                <a:solidFill>
                  <a:schemeClr val="bg1"/>
                </a:solidFill>
                <a:latin typeface="Century Gothic" panose="020B0502020202020204" pitchFamily="34" charset="0"/>
              </a:rPr>
              <a:t>HTML Login Page with CSS</a:t>
            </a:r>
          </a:p>
        </p:txBody>
      </p:sp>
    </p:spTree>
    <p:extLst>
      <p:ext uri="{BB962C8B-B14F-4D97-AF65-F5344CB8AC3E}">
        <p14:creationId xmlns:p14="http://schemas.microsoft.com/office/powerpoint/2010/main" val="347615760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12</a:t>
            </a:fld>
            <a:endParaRPr lang="en-US" dirty="0">
              <a:latin typeface="+mn-lt"/>
            </a:endParaRPr>
          </a:p>
        </p:txBody>
      </p:sp>
      <p:pic>
        <p:nvPicPr>
          <p:cNvPr id="3" name="Picture 2">
            <a:extLst>
              <a:ext uri="{FF2B5EF4-FFF2-40B4-BE49-F238E27FC236}">
                <a16:creationId xmlns:a16="http://schemas.microsoft.com/office/drawing/2014/main" id="{8997C7C0-2FE5-4ED5-A629-C4DABDC93911}"/>
              </a:ext>
            </a:extLst>
          </p:cNvPr>
          <p:cNvPicPr>
            <a:picLocks noChangeAspect="1"/>
          </p:cNvPicPr>
          <p:nvPr/>
        </p:nvPicPr>
        <p:blipFill rotWithShape="1">
          <a:blip r:embed="rId2">
            <a:extLst>
              <a:ext uri="{28A0092B-C50C-407E-A947-70E740481C1C}">
                <a14:useLocalDpi xmlns:a14="http://schemas.microsoft.com/office/drawing/2010/main" val="0"/>
              </a:ext>
            </a:extLst>
          </a:blip>
          <a:srcRect r="59358" b="47748"/>
          <a:stretch/>
        </p:blipFill>
        <p:spPr>
          <a:xfrm>
            <a:off x="142681" y="769412"/>
            <a:ext cx="6096009" cy="4408585"/>
          </a:xfrm>
          <a:prstGeom prst="rect">
            <a:avLst/>
          </a:prstGeom>
        </p:spPr>
      </p:pic>
      <p:pic>
        <p:nvPicPr>
          <p:cNvPr id="7" name="Picture 6">
            <a:extLst>
              <a:ext uri="{FF2B5EF4-FFF2-40B4-BE49-F238E27FC236}">
                <a16:creationId xmlns:a16="http://schemas.microsoft.com/office/drawing/2014/main" id="{A3EC989B-34E5-48EA-91D5-B57B36DF3FC3}"/>
              </a:ext>
            </a:extLst>
          </p:cNvPr>
          <p:cNvPicPr>
            <a:picLocks noChangeAspect="1"/>
          </p:cNvPicPr>
          <p:nvPr/>
        </p:nvPicPr>
        <p:blipFill rotWithShape="1">
          <a:blip r:embed="rId2">
            <a:extLst>
              <a:ext uri="{28A0092B-C50C-407E-A947-70E740481C1C}">
                <a14:useLocalDpi xmlns:a14="http://schemas.microsoft.com/office/drawing/2010/main" val="0"/>
              </a:ext>
            </a:extLst>
          </a:blip>
          <a:srcRect t="56577" r="62297" b="18197"/>
          <a:stretch/>
        </p:blipFill>
        <p:spPr>
          <a:xfrm>
            <a:off x="6430288" y="840262"/>
            <a:ext cx="5647386" cy="2125360"/>
          </a:xfrm>
          <a:prstGeom prst="rect">
            <a:avLst/>
          </a:prstGeom>
        </p:spPr>
      </p:pic>
      <p:pic>
        <p:nvPicPr>
          <p:cNvPr id="10" name="Picture 9">
            <a:extLst>
              <a:ext uri="{FF2B5EF4-FFF2-40B4-BE49-F238E27FC236}">
                <a16:creationId xmlns:a16="http://schemas.microsoft.com/office/drawing/2014/main" id="{B66050E4-EC4F-4F6E-A484-25DE17E5EF0E}"/>
              </a:ext>
            </a:extLst>
          </p:cNvPr>
          <p:cNvPicPr>
            <a:picLocks noChangeAspect="1"/>
          </p:cNvPicPr>
          <p:nvPr/>
        </p:nvPicPr>
        <p:blipFill rotWithShape="1">
          <a:blip r:embed="rId3">
            <a:extLst>
              <a:ext uri="{28A0092B-C50C-407E-A947-70E740481C1C}">
                <a14:useLocalDpi xmlns:a14="http://schemas.microsoft.com/office/drawing/2010/main" val="0"/>
              </a:ext>
            </a:extLst>
          </a:blip>
          <a:srcRect t="58919" r="65135" b="16216"/>
          <a:stretch/>
        </p:blipFill>
        <p:spPr>
          <a:xfrm>
            <a:off x="6450224" y="3178465"/>
            <a:ext cx="5599095" cy="2246151"/>
          </a:xfrm>
          <a:prstGeom prst="rect">
            <a:avLst/>
          </a:prstGeom>
        </p:spPr>
      </p:pic>
      <p:sp>
        <p:nvSpPr>
          <p:cNvPr id="11" name="TextBox 10">
            <a:extLst>
              <a:ext uri="{FF2B5EF4-FFF2-40B4-BE49-F238E27FC236}">
                <a16:creationId xmlns:a16="http://schemas.microsoft.com/office/drawing/2014/main" id="{B74F77E5-4D65-4530-8265-D2B7FFBF6CB5}"/>
              </a:ext>
            </a:extLst>
          </p:cNvPr>
          <p:cNvSpPr txBox="1"/>
          <p:nvPr/>
        </p:nvSpPr>
        <p:spPr>
          <a:xfrm>
            <a:off x="5086865" y="5833072"/>
            <a:ext cx="2957384" cy="369332"/>
          </a:xfrm>
          <a:prstGeom prst="rect">
            <a:avLst/>
          </a:prstGeom>
          <a:noFill/>
        </p:spPr>
        <p:txBody>
          <a:bodyPr wrap="square" rtlCol="0">
            <a:spAutoFit/>
          </a:bodyPr>
          <a:lstStyle/>
          <a:p>
            <a:r>
              <a:rPr lang="en-US" b="1" dirty="0">
                <a:solidFill>
                  <a:schemeClr val="bg1"/>
                </a:solidFill>
                <a:latin typeface="Century Gothic" panose="020B0502020202020204" pitchFamily="34" charset="0"/>
              </a:rPr>
              <a:t>MySQL Database</a:t>
            </a:r>
          </a:p>
        </p:txBody>
      </p:sp>
    </p:spTree>
    <p:extLst>
      <p:ext uri="{BB962C8B-B14F-4D97-AF65-F5344CB8AC3E}">
        <p14:creationId xmlns:p14="http://schemas.microsoft.com/office/powerpoint/2010/main" val="2440526683"/>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14C4F-2C07-4F9C-9C07-59436091A97C}"/>
              </a:ext>
            </a:extLst>
          </p:cNvPr>
          <p:cNvSpPr>
            <a:spLocks noGrp="1"/>
          </p:cNvSpPr>
          <p:nvPr>
            <p:ph type="title"/>
          </p:nvPr>
        </p:nvSpPr>
        <p:spPr>
          <a:xfrm>
            <a:off x="964024" y="879063"/>
            <a:ext cx="10564832" cy="610863"/>
          </a:xfrm>
        </p:spPr>
        <p:txBody>
          <a:bodyPr/>
          <a:lstStyle/>
          <a:p>
            <a:r>
              <a:rPr lang="en-IN" b="0" dirty="0">
                <a:latin typeface="Century Gothic" panose="020B0502020202020204" pitchFamily="34" charset="0"/>
                <a:cs typeface="Times New Roman" panose="02020603050405020304" pitchFamily="18" charset="0"/>
              </a:rPr>
              <a:t>Project Description</a:t>
            </a:r>
          </a:p>
        </p:txBody>
      </p:sp>
      <p:sp>
        <p:nvSpPr>
          <p:cNvPr id="4" name="Text Placeholder 3">
            <a:extLst>
              <a:ext uri="{FF2B5EF4-FFF2-40B4-BE49-F238E27FC236}">
                <a16:creationId xmlns:a16="http://schemas.microsoft.com/office/drawing/2014/main" id="{76E557A2-3826-44AE-A9E5-3FA2C387382E}"/>
              </a:ext>
            </a:extLst>
          </p:cNvPr>
          <p:cNvSpPr>
            <a:spLocks noGrp="1"/>
          </p:cNvSpPr>
          <p:nvPr>
            <p:ph type="body" sz="quarter" idx="11"/>
          </p:nvPr>
        </p:nvSpPr>
        <p:spPr>
          <a:xfrm>
            <a:off x="952499" y="2289363"/>
            <a:ext cx="10576356" cy="3689574"/>
          </a:xfrm>
        </p:spPr>
        <p:txBody>
          <a:bodyPr/>
          <a:lstStyle/>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Bug tracking system is an app that manages all the bugs in the product. </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Bug is very difficult mange for long term or in long duration project. This app let team updated with all the bugs and their status with latest build.</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This app will track every developers task with their total time taken for given task, total bugs in singe task and how many times tickets are assigned for bugs to the developer. </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Main goal of the application is to identify the correct team members for appraisal. </a:t>
            </a:r>
            <a:endParaRPr lang="en-IN"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dirty="0">
                <a:latin typeface="Calibri" panose="020F0502020204030204" pitchFamily="34" charset="0"/>
                <a:cs typeface="Calibri" panose="020F0502020204030204" pitchFamily="34" charset="0"/>
              </a:rPr>
              <a:t>Users in Project is : </a:t>
            </a:r>
            <a:r>
              <a:rPr lang="en-US" dirty="0">
                <a:latin typeface="Calibri" panose="020F0502020204030204" pitchFamily="34" charset="0"/>
                <a:cs typeface="Calibri" panose="020F0502020204030204" pitchFamily="34" charset="0"/>
              </a:rPr>
              <a:t>Admin, project manager, developer , tester</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Project manager can add projects in app , they can create multiple modules and task in projects. All task - modules are assigned by project manager to developers. </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Developer needs to perform all the task and submit to the tester once they are done with the task. </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Tester will test the task and add comment if any bugs founds and reassign task to the developer. Developer need to fix it and reassign to tester. </a:t>
            </a:r>
          </a:p>
        </p:txBody>
      </p:sp>
      <p:sp>
        <p:nvSpPr>
          <p:cNvPr id="7" name="Slide Number Placeholder 6">
            <a:extLst>
              <a:ext uri="{FF2B5EF4-FFF2-40B4-BE49-F238E27FC236}">
                <a16:creationId xmlns:a16="http://schemas.microsoft.com/office/drawing/2014/main" id="{4B20515D-51F3-4E04-8B7F-BA7DB9FD4318}"/>
              </a:ext>
            </a:extLst>
          </p:cNvPr>
          <p:cNvSpPr>
            <a:spLocks noGrp="1"/>
          </p:cNvSpPr>
          <p:nvPr>
            <p:ph type="sldNum" sz="quarter" idx="16"/>
          </p:nvPr>
        </p:nvSpPr>
        <p:spPr>
          <a:xfrm>
            <a:off x="1008621" y="6332220"/>
            <a:ext cx="523240" cy="247651"/>
          </a:xfrm>
        </p:spPr>
        <p:txBody>
          <a:bodyPr/>
          <a:lstStyle/>
          <a:p>
            <a:r>
              <a:rPr lang="en-US" sz="1400" dirty="0">
                <a:latin typeface="+mn-lt"/>
              </a:rPr>
              <a:t>13</a:t>
            </a:r>
          </a:p>
        </p:txBody>
      </p:sp>
      <p:pic>
        <p:nvPicPr>
          <p:cNvPr id="5" name="Picture 4">
            <a:extLst>
              <a:ext uri="{FF2B5EF4-FFF2-40B4-BE49-F238E27FC236}">
                <a16:creationId xmlns:a16="http://schemas.microsoft.com/office/drawing/2014/main" id="{4D384991-4466-470D-89CF-451D98571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3355" y="559975"/>
            <a:ext cx="2095500" cy="638175"/>
          </a:xfrm>
          <a:prstGeom prst="roundRect">
            <a:avLst>
              <a:gd name="adj" fmla="val 16667"/>
            </a:avLst>
          </a:prstGeom>
          <a:ln>
            <a:noFill/>
          </a:ln>
          <a:effectLst>
            <a:outerShdw blurRad="50800" dist="38100" algn="l"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18363002"/>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14C4F-2C07-4F9C-9C07-59436091A97C}"/>
              </a:ext>
            </a:extLst>
          </p:cNvPr>
          <p:cNvSpPr>
            <a:spLocks noGrp="1"/>
          </p:cNvSpPr>
          <p:nvPr>
            <p:ph type="title"/>
          </p:nvPr>
        </p:nvSpPr>
        <p:spPr>
          <a:xfrm>
            <a:off x="964024" y="879063"/>
            <a:ext cx="10564832" cy="610863"/>
          </a:xfrm>
        </p:spPr>
        <p:txBody>
          <a:bodyPr/>
          <a:lstStyle/>
          <a:p>
            <a:endParaRPr lang="en-IN" b="0" dirty="0">
              <a:cs typeface="Times New Roman" panose="02020603050405020304" pitchFamily="18" charset="0"/>
            </a:endParaRPr>
          </a:p>
        </p:txBody>
      </p:sp>
      <p:sp>
        <p:nvSpPr>
          <p:cNvPr id="4" name="Text Placeholder 3">
            <a:extLst>
              <a:ext uri="{FF2B5EF4-FFF2-40B4-BE49-F238E27FC236}">
                <a16:creationId xmlns:a16="http://schemas.microsoft.com/office/drawing/2014/main" id="{76E557A2-3826-44AE-A9E5-3FA2C387382E}"/>
              </a:ext>
            </a:extLst>
          </p:cNvPr>
          <p:cNvSpPr>
            <a:spLocks noGrp="1"/>
          </p:cNvSpPr>
          <p:nvPr>
            <p:ph type="body" sz="quarter" idx="11"/>
          </p:nvPr>
        </p:nvSpPr>
        <p:spPr>
          <a:xfrm>
            <a:off x="952499" y="2289363"/>
            <a:ext cx="10576356" cy="3689574"/>
          </a:xfrm>
        </p:spPr>
        <p:txBody>
          <a:bodyPr/>
          <a:lstStyle/>
          <a:p>
            <a:pPr marL="285750" indent="-285750" algn="l">
              <a:buFont typeface="Arial" panose="020B0604020202020204" pitchFamily="34" charset="0"/>
              <a:buChar char="•"/>
            </a:pPr>
            <a:r>
              <a:rPr lang="en-IN" sz="1800" dirty="0">
                <a:latin typeface="Calibri" panose="020F0502020204030204" pitchFamily="34" charset="0"/>
                <a:cs typeface="Calibri" panose="020F0502020204030204" pitchFamily="34" charset="0"/>
              </a:rPr>
              <a:t>We learn and use following tools to complete Given Task by Company.</a:t>
            </a:r>
          </a:p>
          <a:p>
            <a:pPr marL="285750" indent="-285750" algn="l">
              <a:buFont typeface="Arial" panose="020B0604020202020204" pitchFamily="34" charset="0"/>
              <a:buChar char="•"/>
            </a:pPr>
            <a:endParaRPr lang="en-IN" sz="1800" dirty="0">
              <a:latin typeface="Calibri" panose="020F0502020204030204" pitchFamily="34" charset="0"/>
              <a:cs typeface="Calibri" panose="020F0502020204030204" pitchFamily="34" charset="0"/>
            </a:endParaRPr>
          </a:p>
        </p:txBody>
      </p:sp>
      <p:sp>
        <p:nvSpPr>
          <p:cNvPr id="7" name="Slide Number Placeholder 6">
            <a:extLst>
              <a:ext uri="{FF2B5EF4-FFF2-40B4-BE49-F238E27FC236}">
                <a16:creationId xmlns:a16="http://schemas.microsoft.com/office/drawing/2014/main" id="{4B20515D-51F3-4E04-8B7F-BA7DB9FD4318}"/>
              </a:ext>
            </a:extLst>
          </p:cNvPr>
          <p:cNvSpPr>
            <a:spLocks noGrp="1"/>
          </p:cNvSpPr>
          <p:nvPr>
            <p:ph type="sldNum" sz="quarter" idx="16"/>
          </p:nvPr>
        </p:nvSpPr>
        <p:spPr>
          <a:xfrm>
            <a:off x="1008621" y="6332220"/>
            <a:ext cx="523240" cy="247651"/>
          </a:xfrm>
        </p:spPr>
        <p:txBody>
          <a:bodyPr/>
          <a:lstStyle/>
          <a:p>
            <a:r>
              <a:rPr lang="en-US" sz="1400" dirty="0">
                <a:latin typeface="+mn-lt"/>
              </a:rPr>
              <a:t>14</a:t>
            </a:r>
          </a:p>
        </p:txBody>
      </p:sp>
      <p:pic>
        <p:nvPicPr>
          <p:cNvPr id="5" name="Picture 4">
            <a:extLst>
              <a:ext uri="{FF2B5EF4-FFF2-40B4-BE49-F238E27FC236}">
                <a16:creationId xmlns:a16="http://schemas.microsoft.com/office/drawing/2014/main" id="{8EC7347B-7D3C-43B5-B6A7-4EC17BFEF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3298" y="4939226"/>
            <a:ext cx="4152900" cy="1104900"/>
          </a:xfrm>
          <a:prstGeom prst="rect">
            <a:avLst/>
          </a:prstGeom>
        </p:spPr>
      </p:pic>
      <p:pic>
        <p:nvPicPr>
          <p:cNvPr id="10" name="Picture 9">
            <a:extLst>
              <a:ext uri="{FF2B5EF4-FFF2-40B4-BE49-F238E27FC236}">
                <a16:creationId xmlns:a16="http://schemas.microsoft.com/office/drawing/2014/main" id="{C657E06A-E116-4B09-B406-3A2B917AB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614" y="4646295"/>
            <a:ext cx="2705100" cy="1685925"/>
          </a:xfrm>
          <a:prstGeom prst="rect">
            <a:avLst/>
          </a:prstGeom>
        </p:spPr>
      </p:pic>
      <p:pic>
        <p:nvPicPr>
          <p:cNvPr id="12" name="Picture 11">
            <a:extLst>
              <a:ext uri="{FF2B5EF4-FFF2-40B4-BE49-F238E27FC236}">
                <a16:creationId xmlns:a16="http://schemas.microsoft.com/office/drawing/2014/main" id="{DC2C2E5E-8B92-4EA9-A17D-4B21E04D45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1449" y="2684382"/>
            <a:ext cx="2809875" cy="1628775"/>
          </a:xfrm>
          <a:prstGeom prst="rect">
            <a:avLst/>
          </a:prstGeom>
        </p:spPr>
      </p:pic>
      <p:pic>
        <p:nvPicPr>
          <p:cNvPr id="14" name="Picture 13">
            <a:extLst>
              <a:ext uri="{FF2B5EF4-FFF2-40B4-BE49-F238E27FC236}">
                <a16:creationId xmlns:a16="http://schemas.microsoft.com/office/drawing/2014/main" id="{42DD72F8-7826-43C9-916B-F72952D56D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5614" y="2857057"/>
            <a:ext cx="3028950" cy="1514475"/>
          </a:xfrm>
          <a:prstGeom prst="rect">
            <a:avLst/>
          </a:prstGeom>
        </p:spPr>
      </p:pic>
      <p:pic>
        <p:nvPicPr>
          <p:cNvPr id="16" name="Picture 15">
            <a:extLst>
              <a:ext uri="{FF2B5EF4-FFF2-40B4-BE49-F238E27FC236}">
                <a16:creationId xmlns:a16="http://schemas.microsoft.com/office/drawing/2014/main" id="{3371A0BD-65D9-446B-95E6-4A82362641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145" y="2857057"/>
            <a:ext cx="3028950" cy="1514475"/>
          </a:xfrm>
          <a:prstGeom prst="rect">
            <a:avLst/>
          </a:prstGeom>
        </p:spPr>
      </p:pic>
      <p:pic>
        <p:nvPicPr>
          <p:cNvPr id="17" name="Picture 16">
            <a:extLst>
              <a:ext uri="{FF2B5EF4-FFF2-40B4-BE49-F238E27FC236}">
                <a16:creationId xmlns:a16="http://schemas.microsoft.com/office/drawing/2014/main" id="{427C250D-F178-4719-9D08-A5B9F5A5CE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33355" y="559975"/>
            <a:ext cx="2095500" cy="638175"/>
          </a:xfrm>
          <a:prstGeom prst="roundRect">
            <a:avLst>
              <a:gd name="adj" fmla="val 16667"/>
            </a:avLst>
          </a:prstGeom>
          <a:ln>
            <a:noFill/>
          </a:ln>
          <a:effectLst>
            <a:outerShdw blurRad="50800" dist="38100" algn="l"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90092884"/>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14C4F-2C07-4F9C-9C07-59436091A97C}"/>
              </a:ext>
            </a:extLst>
          </p:cNvPr>
          <p:cNvSpPr>
            <a:spLocks noGrp="1"/>
          </p:cNvSpPr>
          <p:nvPr>
            <p:ph type="title"/>
          </p:nvPr>
        </p:nvSpPr>
        <p:spPr>
          <a:xfrm>
            <a:off x="964024" y="879063"/>
            <a:ext cx="10564832" cy="610863"/>
          </a:xfrm>
        </p:spPr>
        <p:txBody>
          <a:bodyPr/>
          <a:lstStyle/>
          <a:p>
            <a:r>
              <a:rPr lang="en-IN" b="0" dirty="0">
                <a:latin typeface="Century Gothic" panose="020B0502020202020204" pitchFamily="34" charset="0"/>
                <a:cs typeface="Times New Roman" panose="02020603050405020304" pitchFamily="18" charset="0"/>
              </a:rPr>
              <a:t>Month - I</a:t>
            </a:r>
          </a:p>
        </p:txBody>
      </p:sp>
      <p:sp>
        <p:nvSpPr>
          <p:cNvPr id="4" name="Text Placeholder 3">
            <a:extLst>
              <a:ext uri="{FF2B5EF4-FFF2-40B4-BE49-F238E27FC236}">
                <a16:creationId xmlns:a16="http://schemas.microsoft.com/office/drawing/2014/main" id="{76E557A2-3826-44AE-A9E5-3FA2C387382E}"/>
              </a:ext>
            </a:extLst>
          </p:cNvPr>
          <p:cNvSpPr>
            <a:spLocks noGrp="1"/>
          </p:cNvSpPr>
          <p:nvPr>
            <p:ph type="body" sz="quarter" idx="11"/>
          </p:nvPr>
        </p:nvSpPr>
        <p:spPr>
          <a:xfrm>
            <a:off x="952499" y="2289363"/>
            <a:ext cx="10576356" cy="3689574"/>
          </a:xfrm>
        </p:spPr>
        <p:txBody>
          <a:bodyPr/>
          <a:lstStyle/>
          <a:p>
            <a:pPr algn="just"/>
            <a:r>
              <a:rPr lang="en-IN" sz="2000" b="1" dirty="0">
                <a:latin typeface="Calibri" panose="020F0502020204030204" pitchFamily="34" charset="0"/>
                <a:cs typeface="Calibri" panose="020F0502020204030204" pitchFamily="34" charset="0"/>
              </a:rPr>
              <a:t>Data Dictionary</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A Data Dictionary is a collection of names, definitions, and attributes about data elements that are being used or captured in a database, information system, or part of a research project. </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A Data Dictionary provides metadata about data elements. The metadata included in a Data Dictionary can assist in defining the scope and characteristics of data elements, as well the rules for their usage and application. </a:t>
            </a:r>
            <a:endParaRPr lang="en-IN"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dirty="0">
                <a:latin typeface="Calibri" panose="020F0502020204030204" pitchFamily="34" charset="0"/>
                <a:cs typeface="Calibri" panose="020F0502020204030204" pitchFamily="34" charset="0"/>
              </a:rPr>
              <a:t>In this data dictionary we separate our project data in 9-10 different tables.</a:t>
            </a:r>
          </a:p>
          <a:p>
            <a:pPr marL="285750" indent="-285750" algn="just">
              <a:buFont typeface="Arial" panose="020B0604020202020204" pitchFamily="34" charset="0"/>
              <a:buChar char="•"/>
            </a:pPr>
            <a:r>
              <a:rPr lang="en-IN" dirty="0">
                <a:latin typeface="Calibri" panose="020F0502020204030204" pitchFamily="34" charset="0"/>
                <a:cs typeface="Calibri" panose="020F0502020204030204" pitchFamily="34" charset="0"/>
              </a:rPr>
              <a:t>These tables contains one primary key and more than one foreign key and also contain basic data related to project.</a:t>
            </a:r>
          </a:p>
          <a:p>
            <a:pPr marL="285750" indent="-285750" algn="just">
              <a:buFont typeface="Arial" panose="020B0604020202020204" pitchFamily="34" charset="0"/>
              <a:buChar char="•"/>
            </a:pPr>
            <a:r>
              <a:rPr lang="en-IN" sz="1800" dirty="0">
                <a:latin typeface="Calibri" panose="020F0502020204030204" pitchFamily="34" charset="0"/>
                <a:cs typeface="Calibri" panose="020F0502020204030204" pitchFamily="34" charset="0"/>
                <a:hlinkClick r:id="rId2"/>
              </a:rPr>
              <a:t>https://docs.google.com/spreadsheets/d/1H5aMik8jhPO4sflNkZvMhzPXVTCapxKiNqhQA5X21lM/edit#gid=0</a:t>
            </a:r>
            <a:endParaRPr lang="en-IN" sz="1800" dirty="0">
              <a:latin typeface="Calibri" panose="020F0502020204030204" pitchFamily="34" charset="0"/>
              <a:cs typeface="Calibri" panose="020F0502020204030204" pitchFamily="34" charset="0"/>
            </a:endParaRPr>
          </a:p>
          <a:p>
            <a:pPr algn="just"/>
            <a:endParaRPr lang="en-IN" sz="1800" dirty="0">
              <a:latin typeface="Calibri" panose="020F0502020204030204" pitchFamily="34" charset="0"/>
              <a:cs typeface="Calibri" panose="020F0502020204030204" pitchFamily="34" charset="0"/>
            </a:endParaRPr>
          </a:p>
        </p:txBody>
      </p:sp>
      <p:sp>
        <p:nvSpPr>
          <p:cNvPr id="7" name="Slide Number Placeholder 6">
            <a:extLst>
              <a:ext uri="{FF2B5EF4-FFF2-40B4-BE49-F238E27FC236}">
                <a16:creationId xmlns:a16="http://schemas.microsoft.com/office/drawing/2014/main" id="{4B20515D-51F3-4E04-8B7F-BA7DB9FD4318}"/>
              </a:ext>
            </a:extLst>
          </p:cNvPr>
          <p:cNvSpPr>
            <a:spLocks noGrp="1"/>
          </p:cNvSpPr>
          <p:nvPr>
            <p:ph type="sldNum" sz="quarter" idx="16"/>
          </p:nvPr>
        </p:nvSpPr>
        <p:spPr>
          <a:xfrm>
            <a:off x="1008621" y="6332220"/>
            <a:ext cx="523240" cy="247651"/>
          </a:xfrm>
        </p:spPr>
        <p:txBody>
          <a:bodyPr/>
          <a:lstStyle/>
          <a:p>
            <a:r>
              <a:rPr lang="en-US" sz="1400" dirty="0">
                <a:latin typeface="+mn-lt"/>
              </a:rPr>
              <a:t>15</a:t>
            </a:r>
          </a:p>
        </p:txBody>
      </p:sp>
      <p:pic>
        <p:nvPicPr>
          <p:cNvPr id="5" name="Picture 4">
            <a:extLst>
              <a:ext uri="{FF2B5EF4-FFF2-40B4-BE49-F238E27FC236}">
                <a16:creationId xmlns:a16="http://schemas.microsoft.com/office/drawing/2014/main" id="{4D384991-4466-470D-89CF-451D98571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3355" y="559975"/>
            <a:ext cx="2095500" cy="638175"/>
          </a:xfrm>
          <a:prstGeom prst="roundRect">
            <a:avLst>
              <a:gd name="adj" fmla="val 16667"/>
            </a:avLst>
          </a:prstGeom>
          <a:ln>
            <a:noFill/>
          </a:ln>
          <a:effectLst>
            <a:outerShdw blurRad="50800" dist="38100" algn="l"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93311451"/>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14C4F-2C07-4F9C-9C07-59436091A97C}"/>
              </a:ext>
            </a:extLst>
          </p:cNvPr>
          <p:cNvSpPr>
            <a:spLocks noGrp="1"/>
          </p:cNvSpPr>
          <p:nvPr>
            <p:ph type="title"/>
          </p:nvPr>
        </p:nvSpPr>
        <p:spPr>
          <a:xfrm>
            <a:off x="964024" y="879063"/>
            <a:ext cx="10564832" cy="610863"/>
          </a:xfrm>
        </p:spPr>
        <p:txBody>
          <a:bodyPr/>
          <a:lstStyle/>
          <a:p>
            <a:r>
              <a:rPr lang="en-IN" b="0" dirty="0">
                <a:latin typeface="Century Gothic" panose="020B0502020202020204" pitchFamily="34" charset="0"/>
                <a:cs typeface="Times New Roman" panose="02020603050405020304" pitchFamily="18" charset="0"/>
              </a:rPr>
              <a:t>Month - II</a:t>
            </a:r>
          </a:p>
        </p:txBody>
      </p:sp>
      <p:sp>
        <p:nvSpPr>
          <p:cNvPr id="4" name="Text Placeholder 3">
            <a:extLst>
              <a:ext uri="{FF2B5EF4-FFF2-40B4-BE49-F238E27FC236}">
                <a16:creationId xmlns:a16="http://schemas.microsoft.com/office/drawing/2014/main" id="{76E557A2-3826-44AE-A9E5-3FA2C387382E}"/>
              </a:ext>
            </a:extLst>
          </p:cNvPr>
          <p:cNvSpPr>
            <a:spLocks noGrp="1"/>
          </p:cNvSpPr>
          <p:nvPr>
            <p:ph type="body" sz="quarter" idx="11"/>
          </p:nvPr>
        </p:nvSpPr>
        <p:spPr>
          <a:xfrm>
            <a:off x="952499" y="2289363"/>
            <a:ext cx="10576356" cy="3689574"/>
          </a:xfrm>
        </p:spPr>
        <p:txBody>
          <a:bodyPr/>
          <a:lstStyle/>
          <a:p>
            <a:r>
              <a:rPr lang="en-IN" sz="2000" b="1" dirty="0">
                <a:latin typeface="Calibri" panose="020F0502020204030204" pitchFamily="34" charset="0"/>
                <a:cs typeface="Calibri" panose="020F0502020204030204" pitchFamily="34" charset="0"/>
              </a:rPr>
              <a:t>User Case</a:t>
            </a:r>
          </a:p>
          <a:p>
            <a:pPr marL="342900" indent="-342900" algn="just">
              <a:buFont typeface="Arial" panose="020B0604020202020204" pitchFamily="34" charset="0"/>
              <a:buChar char="•"/>
            </a:pPr>
            <a:r>
              <a:rPr lang="en-US" dirty="0">
                <a:latin typeface="Calibri" panose="020F0502020204030204" pitchFamily="34" charset="0"/>
                <a:cs typeface="Calibri" panose="020F0502020204030204" pitchFamily="34" charset="0"/>
              </a:rPr>
              <a:t>A use case is a written description of how users will perform tasks on your website.  It outlines, from a user’s point of view, a system’s behavior as it responds to a request. Each use case is represented as a sequence of simple steps, beginning with a user's goal and ending when that goal is fulfilled.</a:t>
            </a:r>
          </a:p>
          <a:p>
            <a:pPr algn="just" fontAlgn="base"/>
            <a:r>
              <a:rPr lang="en-US" b="1" dirty="0">
                <a:latin typeface="Calibri" panose="020F0502020204030204" pitchFamily="34" charset="0"/>
                <a:cs typeface="Calibri" panose="020F0502020204030204" pitchFamily="34" charset="0"/>
              </a:rPr>
              <a:t>      Benefits of Use Cases</a:t>
            </a:r>
          </a:p>
          <a:p>
            <a:pPr marL="285750" indent="-285750" algn="just" fontAlgn="base">
              <a:buFont typeface="Arial" panose="020B0604020202020204" pitchFamily="34" charset="0"/>
              <a:buChar char="•"/>
            </a:pPr>
            <a:r>
              <a:rPr lang="en-US" dirty="0">
                <a:latin typeface="Calibri" panose="020F0502020204030204" pitchFamily="34" charset="0"/>
                <a:cs typeface="Calibri" panose="020F0502020204030204" pitchFamily="34" charset="0"/>
              </a:rPr>
              <a:t>Use cases add value because they help explain how the system should behave and in the process, they also help brainstorm what could go wrong.  They provide a list of goals and this list can be used to establish the cost and complexity of the system. Project teams can then negotiate which functions become requirements and are built.</a:t>
            </a:r>
          </a:p>
          <a:p>
            <a:pPr marL="285750" indent="-285750">
              <a:buFont typeface="Arial" panose="020B0604020202020204" pitchFamily="34" charset="0"/>
              <a:buChar char="•"/>
            </a:pPr>
            <a:r>
              <a:rPr lang="en-IN" sz="1800" dirty="0">
                <a:latin typeface="Calibri" panose="020F0502020204030204" pitchFamily="34" charset="0"/>
                <a:cs typeface="Calibri" panose="020F0502020204030204" pitchFamily="34" charset="0"/>
                <a:hlinkClick r:id="rId2"/>
              </a:rPr>
              <a:t>https://app.diagrams.net/#G1bCHpIrbkseujv96V9gDOY8d8Bp8apJOA</a:t>
            </a:r>
            <a:endParaRPr lang="en-IN" sz="1800" dirty="0">
              <a:latin typeface="Calibri" panose="020F0502020204030204" pitchFamily="34" charset="0"/>
              <a:cs typeface="Calibri" panose="020F0502020204030204" pitchFamily="34" charset="0"/>
            </a:endParaRPr>
          </a:p>
          <a:p>
            <a:endParaRPr lang="en-IN" sz="1800" dirty="0">
              <a:latin typeface="Calibri" panose="020F0502020204030204" pitchFamily="34" charset="0"/>
              <a:cs typeface="Calibri" panose="020F0502020204030204" pitchFamily="34" charset="0"/>
            </a:endParaRPr>
          </a:p>
        </p:txBody>
      </p:sp>
      <p:sp>
        <p:nvSpPr>
          <p:cNvPr id="7" name="Slide Number Placeholder 6">
            <a:extLst>
              <a:ext uri="{FF2B5EF4-FFF2-40B4-BE49-F238E27FC236}">
                <a16:creationId xmlns:a16="http://schemas.microsoft.com/office/drawing/2014/main" id="{4B20515D-51F3-4E04-8B7F-BA7DB9FD4318}"/>
              </a:ext>
            </a:extLst>
          </p:cNvPr>
          <p:cNvSpPr>
            <a:spLocks noGrp="1"/>
          </p:cNvSpPr>
          <p:nvPr>
            <p:ph type="sldNum" sz="quarter" idx="16"/>
          </p:nvPr>
        </p:nvSpPr>
        <p:spPr>
          <a:xfrm>
            <a:off x="1008621" y="6332220"/>
            <a:ext cx="523240" cy="247651"/>
          </a:xfrm>
        </p:spPr>
        <p:txBody>
          <a:bodyPr/>
          <a:lstStyle/>
          <a:p>
            <a:r>
              <a:rPr lang="en-US" sz="1400" dirty="0">
                <a:latin typeface="+mn-lt"/>
              </a:rPr>
              <a:t>16</a:t>
            </a:r>
          </a:p>
        </p:txBody>
      </p:sp>
      <p:pic>
        <p:nvPicPr>
          <p:cNvPr id="6" name="Picture 5">
            <a:extLst>
              <a:ext uri="{FF2B5EF4-FFF2-40B4-BE49-F238E27FC236}">
                <a16:creationId xmlns:a16="http://schemas.microsoft.com/office/drawing/2014/main" id="{A9FF7989-CFE7-4B25-A8D4-65AE2AC08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3355" y="559975"/>
            <a:ext cx="2095500" cy="638175"/>
          </a:xfrm>
          <a:prstGeom prst="roundRect">
            <a:avLst>
              <a:gd name="adj" fmla="val 16667"/>
            </a:avLst>
          </a:prstGeom>
          <a:ln>
            <a:noFill/>
          </a:ln>
          <a:effectLst>
            <a:outerShdw blurRad="50800" dist="38100" algn="l"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26161335"/>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D6F4121-9D71-4D59-A923-286C9D35EE34}"/>
              </a:ext>
            </a:extLst>
          </p:cNvPr>
          <p:cNvSpPr>
            <a:spLocks noGrp="1"/>
          </p:cNvSpPr>
          <p:nvPr>
            <p:ph type="sldNum" sz="quarter" idx="13"/>
          </p:nvPr>
        </p:nvSpPr>
        <p:spPr/>
        <p:txBody>
          <a:bodyPr/>
          <a:lstStyle/>
          <a:p>
            <a:fld id="{294A09A9-5501-47C1-A89A-A340965A2BE2}" type="slidenum">
              <a:rPr lang="en-US" smtClean="0"/>
              <a:pPr/>
              <a:t>17</a:t>
            </a:fld>
            <a:endParaRPr lang="en-US" dirty="0">
              <a:latin typeface="+mn-lt"/>
            </a:endParaRPr>
          </a:p>
        </p:txBody>
      </p:sp>
      <p:pic>
        <p:nvPicPr>
          <p:cNvPr id="7" name="Picture 6">
            <a:extLst>
              <a:ext uri="{FF2B5EF4-FFF2-40B4-BE49-F238E27FC236}">
                <a16:creationId xmlns:a16="http://schemas.microsoft.com/office/drawing/2014/main" id="{06A4E740-B864-44E3-8588-AFB7FCDB8DEB}"/>
              </a:ext>
            </a:extLst>
          </p:cNvPr>
          <p:cNvPicPr>
            <a:picLocks noChangeAspect="1"/>
          </p:cNvPicPr>
          <p:nvPr/>
        </p:nvPicPr>
        <p:blipFill rotWithShape="1">
          <a:blip r:embed="rId2">
            <a:extLst>
              <a:ext uri="{28A0092B-C50C-407E-A947-70E740481C1C}">
                <a14:useLocalDpi xmlns:a14="http://schemas.microsoft.com/office/drawing/2010/main" val="0"/>
              </a:ext>
            </a:extLst>
          </a:blip>
          <a:srcRect r="22797" b="41261"/>
          <a:stretch/>
        </p:blipFill>
        <p:spPr>
          <a:xfrm>
            <a:off x="193779" y="615217"/>
            <a:ext cx="5715579" cy="5627566"/>
          </a:xfrm>
          <a:prstGeom prst="rect">
            <a:avLst/>
          </a:prstGeom>
        </p:spPr>
      </p:pic>
      <p:pic>
        <p:nvPicPr>
          <p:cNvPr id="9" name="Picture 8">
            <a:extLst>
              <a:ext uri="{FF2B5EF4-FFF2-40B4-BE49-F238E27FC236}">
                <a16:creationId xmlns:a16="http://schemas.microsoft.com/office/drawing/2014/main" id="{6E1BBC18-5016-4260-AE86-1F26E571FCCF}"/>
              </a:ext>
            </a:extLst>
          </p:cNvPr>
          <p:cNvPicPr>
            <a:picLocks noChangeAspect="1"/>
          </p:cNvPicPr>
          <p:nvPr/>
        </p:nvPicPr>
        <p:blipFill rotWithShape="1">
          <a:blip r:embed="rId3">
            <a:extLst>
              <a:ext uri="{28A0092B-C50C-407E-A947-70E740481C1C}">
                <a14:useLocalDpi xmlns:a14="http://schemas.microsoft.com/office/drawing/2010/main" val="0"/>
              </a:ext>
            </a:extLst>
          </a:blip>
          <a:srcRect l="4897" r="17900" b="50000"/>
          <a:stretch/>
        </p:blipFill>
        <p:spPr>
          <a:xfrm>
            <a:off x="6170142" y="615217"/>
            <a:ext cx="5806415" cy="5717003"/>
          </a:xfrm>
          <a:prstGeom prst="rect">
            <a:avLst/>
          </a:prstGeom>
        </p:spPr>
      </p:pic>
    </p:spTree>
    <p:extLst>
      <p:ext uri="{BB962C8B-B14F-4D97-AF65-F5344CB8AC3E}">
        <p14:creationId xmlns:p14="http://schemas.microsoft.com/office/powerpoint/2010/main" val="1920414575"/>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D6F4121-9D71-4D59-A923-286C9D35EE34}"/>
              </a:ext>
            </a:extLst>
          </p:cNvPr>
          <p:cNvSpPr>
            <a:spLocks noGrp="1"/>
          </p:cNvSpPr>
          <p:nvPr>
            <p:ph type="sldNum" sz="quarter" idx="13"/>
          </p:nvPr>
        </p:nvSpPr>
        <p:spPr/>
        <p:txBody>
          <a:bodyPr/>
          <a:lstStyle/>
          <a:p>
            <a:fld id="{294A09A9-5501-47C1-A89A-A340965A2BE2}" type="slidenum">
              <a:rPr lang="en-US" smtClean="0"/>
              <a:pPr/>
              <a:t>18</a:t>
            </a:fld>
            <a:endParaRPr lang="en-US" dirty="0">
              <a:latin typeface="+mn-lt"/>
            </a:endParaRPr>
          </a:p>
        </p:txBody>
      </p:sp>
      <p:pic>
        <p:nvPicPr>
          <p:cNvPr id="3" name="Picture 2">
            <a:extLst>
              <a:ext uri="{FF2B5EF4-FFF2-40B4-BE49-F238E27FC236}">
                <a16:creationId xmlns:a16="http://schemas.microsoft.com/office/drawing/2014/main" id="{26A4FEE8-9080-471E-A5A3-5A3D75E064CA}"/>
              </a:ext>
            </a:extLst>
          </p:cNvPr>
          <p:cNvPicPr>
            <a:picLocks noChangeAspect="1"/>
          </p:cNvPicPr>
          <p:nvPr/>
        </p:nvPicPr>
        <p:blipFill rotWithShape="1">
          <a:blip r:embed="rId2">
            <a:extLst>
              <a:ext uri="{28A0092B-C50C-407E-A947-70E740481C1C}">
                <a14:useLocalDpi xmlns:a14="http://schemas.microsoft.com/office/drawing/2010/main" val="0"/>
              </a:ext>
            </a:extLst>
          </a:blip>
          <a:srcRect l="11706" r="20207" b="50991"/>
          <a:stretch/>
        </p:blipFill>
        <p:spPr>
          <a:xfrm>
            <a:off x="296560" y="702414"/>
            <a:ext cx="5854139" cy="5453171"/>
          </a:xfrm>
          <a:prstGeom prst="rect">
            <a:avLst/>
          </a:prstGeom>
        </p:spPr>
      </p:pic>
      <p:pic>
        <p:nvPicPr>
          <p:cNvPr id="5" name="Picture 4">
            <a:extLst>
              <a:ext uri="{FF2B5EF4-FFF2-40B4-BE49-F238E27FC236}">
                <a16:creationId xmlns:a16="http://schemas.microsoft.com/office/drawing/2014/main" id="{4ED52D1B-BB32-4573-892D-B068BEFD5498}"/>
              </a:ext>
            </a:extLst>
          </p:cNvPr>
          <p:cNvPicPr>
            <a:picLocks noChangeAspect="1"/>
          </p:cNvPicPr>
          <p:nvPr/>
        </p:nvPicPr>
        <p:blipFill rotWithShape="1">
          <a:blip r:embed="rId3">
            <a:extLst>
              <a:ext uri="{28A0092B-C50C-407E-A947-70E740481C1C}">
                <a14:useLocalDpi xmlns:a14="http://schemas.microsoft.com/office/drawing/2010/main" val="0"/>
              </a:ext>
            </a:extLst>
          </a:blip>
          <a:srcRect l="14145" r="19865" b="50991"/>
          <a:stretch/>
        </p:blipFill>
        <p:spPr>
          <a:xfrm>
            <a:off x="6274269" y="702413"/>
            <a:ext cx="5673703" cy="5453171"/>
          </a:xfrm>
          <a:prstGeom prst="rect">
            <a:avLst/>
          </a:prstGeom>
        </p:spPr>
      </p:pic>
    </p:spTree>
    <p:extLst>
      <p:ext uri="{BB962C8B-B14F-4D97-AF65-F5344CB8AC3E}">
        <p14:creationId xmlns:p14="http://schemas.microsoft.com/office/powerpoint/2010/main" val="64521691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14C4F-2C07-4F9C-9C07-59436091A97C}"/>
              </a:ext>
            </a:extLst>
          </p:cNvPr>
          <p:cNvSpPr>
            <a:spLocks noGrp="1"/>
          </p:cNvSpPr>
          <p:nvPr>
            <p:ph type="title"/>
          </p:nvPr>
        </p:nvSpPr>
        <p:spPr>
          <a:xfrm>
            <a:off x="964024" y="879063"/>
            <a:ext cx="10564832" cy="610863"/>
          </a:xfrm>
        </p:spPr>
        <p:txBody>
          <a:bodyPr/>
          <a:lstStyle/>
          <a:p>
            <a:r>
              <a:rPr lang="en-IN" b="0" dirty="0">
                <a:latin typeface="Century Gothic" panose="020B0502020202020204" pitchFamily="34" charset="0"/>
                <a:cs typeface="Times New Roman" panose="02020603050405020304" pitchFamily="18" charset="0"/>
              </a:rPr>
              <a:t>Month - II</a:t>
            </a:r>
          </a:p>
        </p:txBody>
      </p:sp>
      <p:sp>
        <p:nvSpPr>
          <p:cNvPr id="4" name="Text Placeholder 3">
            <a:extLst>
              <a:ext uri="{FF2B5EF4-FFF2-40B4-BE49-F238E27FC236}">
                <a16:creationId xmlns:a16="http://schemas.microsoft.com/office/drawing/2014/main" id="{76E557A2-3826-44AE-A9E5-3FA2C387382E}"/>
              </a:ext>
            </a:extLst>
          </p:cNvPr>
          <p:cNvSpPr>
            <a:spLocks noGrp="1"/>
          </p:cNvSpPr>
          <p:nvPr>
            <p:ph type="body" sz="quarter" idx="11"/>
          </p:nvPr>
        </p:nvSpPr>
        <p:spPr>
          <a:xfrm>
            <a:off x="952499" y="2289363"/>
            <a:ext cx="10576356" cy="3689574"/>
          </a:xfrm>
        </p:spPr>
        <p:txBody>
          <a:bodyPr/>
          <a:lstStyle/>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Postman is a standalone software testing API (Application Programming Interface) platform to build, test, design, modify, and document APIs. It is a simple Graphic User Interface for sending and viewing HTTP requests and responses.</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While using Postman, for testing purposes, one doesn't need to write any HTTP client network code. Instead, we build test suites called collections and let Postman interact with the API.</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In this tool, nearly any functionality that any developer may need is embedded. This tool has the ability to make various types of HTTP requests like GET, POST, PUT, PATCH, and convert the API to code for languages like JavaScript and Python.</a:t>
            </a:r>
          </a:p>
          <a:p>
            <a:pPr marL="285750" indent="-285750" algn="just">
              <a:buFont typeface="Arial" panose="020B0604020202020204" pitchFamily="34" charset="0"/>
              <a:buChar char="•"/>
            </a:pPr>
            <a:r>
              <a:rPr lang="en-IN" dirty="0">
                <a:latin typeface="Calibri" panose="020F0502020204030204" pitchFamily="34" charset="0"/>
                <a:cs typeface="Calibri" panose="020F0502020204030204" pitchFamily="34" charset="0"/>
              </a:rPr>
              <a:t>Screen shots: Postman where we add data related to our project.</a:t>
            </a:r>
          </a:p>
          <a:p>
            <a:pPr algn="just"/>
            <a:endParaRPr lang="en-US"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n-IN" sz="1800" dirty="0">
              <a:latin typeface="Calibri" panose="020F0502020204030204" pitchFamily="34" charset="0"/>
              <a:cs typeface="Calibri" panose="020F0502020204030204" pitchFamily="34" charset="0"/>
            </a:endParaRPr>
          </a:p>
        </p:txBody>
      </p:sp>
      <p:sp>
        <p:nvSpPr>
          <p:cNvPr id="7" name="Slide Number Placeholder 6">
            <a:extLst>
              <a:ext uri="{FF2B5EF4-FFF2-40B4-BE49-F238E27FC236}">
                <a16:creationId xmlns:a16="http://schemas.microsoft.com/office/drawing/2014/main" id="{4B20515D-51F3-4E04-8B7F-BA7DB9FD4318}"/>
              </a:ext>
            </a:extLst>
          </p:cNvPr>
          <p:cNvSpPr>
            <a:spLocks noGrp="1"/>
          </p:cNvSpPr>
          <p:nvPr>
            <p:ph type="sldNum" sz="quarter" idx="16"/>
          </p:nvPr>
        </p:nvSpPr>
        <p:spPr>
          <a:xfrm>
            <a:off x="1008621" y="6332220"/>
            <a:ext cx="523240" cy="247651"/>
          </a:xfrm>
        </p:spPr>
        <p:txBody>
          <a:bodyPr/>
          <a:lstStyle/>
          <a:p>
            <a:r>
              <a:rPr lang="en-US" sz="1400" dirty="0">
                <a:latin typeface="+mn-lt"/>
              </a:rPr>
              <a:t>19</a:t>
            </a:r>
          </a:p>
        </p:txBody>
      </p:sp>
      <p:pic>
        <p:nvPicPr>
          <p:cNvPr id="5" name="Picture 4">
            <a:extLst>
              <a:ext uri="{FF2B5EF4-FFF2-40B4-BE49-F238E27FC236}">
                <a16:creationId xmlns:a16="http://schemas.microsoft.com/office/drawing/2014/main" id="{4D384991-4466-470D-89CF-451D98571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3355" y="559975"/>
            <a:ext cx="2095500" cy="638175"/>
          </a:xfrm>
          <a:prstGeom prst="roundRect">
            <a:avLst>
              <a:gd name="adj" fmla="val 16667"/>
            </a:avLst>
          </a:prstGeom>
          <a:ln>
            <a:noFill/>
          </a:ln>
          <a:effectLst>
            <a:outerShdw blurRad="50800" dist="38100" algn="l"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55276899"/>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14C4F-2C07-4F9C-9C07-59436091A97C}"/>
              </a:ext>
            </a:extLst>
          </p:cNvPr>
          <p:cNvSpPr>
            <a:spLocks noGrp="1"/>
          </p:cNvSpPr>
          <p:nvPr>
            <p:ph type="title"/>
          </p:nvPr>
        </p:nvSpPr>
        <p:spPr>
          <a:xfrm>
            <a:off x="964024" y="879063"/>
            <a:ext cx="10564832" cy="610863"/>
          </a:xfrm>
        </p:spPr>
        <p:txBody>
          <a:bodyPr/>
          <a:lstStyle/>
          <a:p>
            <a:r>
              <a:rPr lang="en-IN" b="0" dirty="0">
                <a:latin typeface="Century Gothic" panose="020B0502020202020204" pitchFamily="34" charset="0"/>
                <a:cs typeface="Times New Roman" panose="02020603050405020304" pitchFamily="18" charset="0"/>
              </a:rPr>
              <a:t>Content</a:t>
            </a:r>
          </a:p>
        </p:txBody>
      </p:sp>
      <p:sp>
        <p:nvSpPr>
          <p:cNvPr id="4" name="Text Placeholder 3">
            <a:extLst>
              <a:ext uri="{FF2B5EF4-FFF2-40B4-BE49-F238E27FC236}">
                <a16:creationId xmlns:a16="http://schemas.microsoft.com/office/drawing/2014/main" id="{76E557A2-3826-44AE-A9E5-3FA2C387382E}"/>
              </a:ext>
            </a:extLst>
          </p:cNvPr>
          <p:cNvSpPr>
            <a:spLocks noGrp="1"/>
          </p:cNvSpPr>
          <p:nvPr>
            <p:ph type="body" sz="quarter" idx="11"/>
          </p:nvPr>
        </p:nvSpPr>
        <p:spPr>
          <a:xfrm>
            <a:off x="952499" y="2289363"/>
            <a:ext cx="10576356" cy="3689574"/>
          </a:xfrm>
        </p:spPr>
        <p:txBody>
          <a:bodyPr/>
          <a:lstStyle/>
          <a:p>
            <a:pPr marL="285750" indent="-285750" algn="l">
              <a:buFont typeface="Arial" panose="020B0604020202020204" pitchFamily="34" charset="0"/>
              <a:buChar char="•"/>
            </a:pPr>
            <a:r>
              <a:rPr lang="en-IN" sz="1800" dirty="0">
                <a:latin typeface="Calibri" panose="020F0502020204030204" pitchFamily="34" charset="0"/>
                <a:cs typeface="Calibri" panose="020F0502020204030204" pitchFamily="34" charset="0"/>
              </a:rPr>
              <a:t>Introduction</a:t>
            </a:r>
          </a:p>
          <a:p>
            <a:pPr marL="285750" indent="-285750" algn="l">
              <a:buFont typeface="Arial" panose="020B0604020202020204" pitchFamily="34" charset="0"/>
              <a:buChar char="•"/>
            </a:pPr>
            <a:r>
              <a:rPr lang="en-IN" sz="1800" dirty="0">
                <a:latin typeface="Calibri" panose="020F0502020204030204" pitchFamily="34" charset="0"/>
                <a:cs typeface="Calibri" panose="020F0502020204030204" pitchFamily="34" charset="0"/>
              </a:rPr>
              <a:t>Month – I</a:t>
            </a:r>
          </a:p>
          <a:p>
            <a:pPr marL="285750" indent="-285750">
              <a:buFont typeface="Arial" panose="020B0604020202020204" pitchFamily="34" charset="0"/>
              <a:buChar char="•"/>
            </a:pPr>
            <a:r>
              <a:rPr lang="en-IN" sz="1800" dirty="0">
                <a:latin typeface="Calibri" panose="020F0502020204030204" pitchFamily="34" charset="0"/>
                <a:cs typeface="Calibri" panose="020F0502020204030204" pitchFamily="34" charset="0"/>
              </a:rPr>
              <a:t>Project Description</a:t>
            </a:r>
          </a:p>
          <a:p>
            <a:pPr marL="285750" indent="-285750" algn="l">
              <a:buFont typeface="Arial" panose="020B0604020202020204" pitchFamily="34" charset="0"/>
              <a:buChar char="•"/>
            </a:pPr>
            <a:r>
              <a:rPr lang="en-IN" sz="1800" dirty="0">
                <a:latin typeface="Calibri" panose="020F0502020204030204" pitchFamily="34" charset="0"/>
                <a:cs typeface="Calibri" panose="020F0502020204030204" pitchFamily="34" charset="0"/>
              </a:rPr>
              <a:t>Month – II</a:t>
            </a:r>
          </a:p>
          <a:p>
            <a:pPr marL="285750" indent="-285750" algn="l">
              <a:buFont typeface="Arial" panose="020B0604020202020204" pitchFamily="34" charset="0"/>
              <a:buChar char="•"/>
            </a:pPr>
            <a:r>
              <a:rPr lang="en-IN" sz="1800" dirty="0">
                <a:latin typeface="Calibri" panose="020F0502020204030204" pitchFamily="34" charset="0"/>
                <a:cs typeface="Calibri" panose="020F0502020204030204" pitchFamily="34" charset="0"/>
              </a:rPr>
              <a:t>Month – III</a:t>
            </a:r>
          </a:p>
          <a:p>
            <a:pPr marL="285750" indent="-285750" algn="l">
              <a:buFont typeface="Arial" panose="020B0604020202020204" pitchFamily="34" charset="0"/>
              <a:buChar char="•"/>
            </a:pPr>
            <a:r>
              <a:rPr lang="en-IN" sz="1800" dirty="0">
                <a:latin typeface="Calibri" panose="020F0502020204030204" pitchFamily="34" charset="0"/>
                <a:cs typeface="Calibri" panose="020F0502020204030204" pitchFamily="34" charset="0"/>
              </a:rPr>
              <a:t>Reviews Given by Company</a:t>
            </a:r>
          </a:p>
          <a:p>
            <a:pPr marL="285750" indent="-285750" algn="l">
              <a:buFont typeface="Arial" panose="020B0604020202020204" pitchFamily="34" charset="0"/>
              <a:buChar char="•"/>
            </a:pPr>
            <a:endParaRPr lang="en-IN" sz="1800" dirty="0">
              <a:latin typeface="Calibri" panose="020F0502020204030204" pitchFamily="34" charset="0"/>
              <a:cs typeface="Calibri" panose="020F0502020204030204" pitchFamily="34" charset="0"/>
            </a:endParaRPr>
          </a:p>
        </p:txBody>
      </p:sp>
      <p:sp>
        <p:nvSpPr>
          <p:cNvPr id="7" name="Slide Number Placeholder 6">
            <a:extLst>
              <a:ext uri="{FF2B5EF4-FFF2-40B4-BE49-F238E27FC236}">
                <a16:creationId xmlns:a16="http://schemas.microsoft.com/office/drawing/2014/main" id="{4B20515D-51F3-4E04-8B7F-BA7DB9FD4318}"/>
              </a:ext>
            </a:extLst>
          </p:cNvPr>
          <p:cNvSpPr>
            <a:spLocks noGrp="1"/>
          </p:cNvSpPr>
          <p:nvPr>
            <p:ph type="sldNum" sz="quarter" idx="16"/>
          </p:nvPr>
        </p:nvSpPr>
        <p:spPr>
          <a:xfrm>
            <a:off x="1008621" y="6332220"/>
            <a:ext cx="523240" cy="247651"/>
          </a:xfrm>
        </p:spPr>
        <p:txBody>
          <a:bodyPr/>
          <a:lstStyle/>
          <a:p>
            <a:r>
              <a:rPr lang="en-US" sz="1400" dirty="0"/>
              <a:t>2</a:t>
            </a:r>
          </a:p>
        </p:txBody>
      </p:sp>
      <p:pic>
        <p:nvPicPr>
          <p:cNvPr id="9" name="Picture 8">
            <a:extLst>
              <a:ext uri="{FF2B5EF4-FFF2-40B4-BE49-F238E27FC236}">
                <a16:creationId xmlns:a16="http://schemas.microsoft.com/office/drawing/2014/main" id="{9A204AD5-C7E8-4314-B2B2-85EE5BEDA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3355" y="559975"/>
            <a:ext cx="2095500" cy="638175"/>
          </a:xfrm>
          <a:prstGeom prst="roundRect">
            <a:avLst>
              <a:gd name="adj" fmla="val 16667"/>
            </a:avLst>
          </a:prstGeom>
          <a:ln>
            <a:noFill/>
          </a:ln>
          <a:effectLst>
            <a:outerShdw blurRad="50800" dist="38100" algn="l"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70995490"/>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20</a:t>
            </a:fld>
            <a:endParaRPr lang="en-US" dirty="0">
              <a:latin typeface="+mn-lt"/>
            </a:endParaRPr>
          </a:p>
        </p:txBody>
      </p:sp>
      <p:sp>
        <p:nvSpPr>
          <p:cNvPr id="11" name="TextBox 10">
            <a:extLst>
              <a:ext uri="{FF2B5EF4-FFF2-40B4-BE49-F238E27FC236}">
                <a16:creationId xmlns:a16="http://schemas.microsoft.com/office/drawing/2014/main" id="{B74F77E5-4D65-4530-8265-D2B7FFBF6CB5}"/>
              </a:ext>
            </a:extLst>
          </p:cNvPr>
          <p:cNvSpPr txBox="1"/>
          <p:nvPr/>
        </p:nvSpPr>
        <p:spPr>
          <a:xfrm>
            <a:off x="4030360" y="5847126"/>
            <a:ext cx="4131276" cy="369332"/>
          </a:xfrm>
          <a:prstGeom prst="rect">
            <a:avLst/>
          </a:prstGeom>
          <a:noFill/>
        </p:spPr>
        <p:txBody>
          <a:bodyPr wrap="square" rtlCol="0">
            <a:spAutoFit/>
          </a:bodyPr>
          <a:lstStyle/>
          <a:p>
            <a:r>
              <a:rPr lang="en-US" b="1" dirty="0">
                <a:solidFill>
                  <a:schemeClr val="bg1"/>
                </a:solidFill>
                <a:latin typeface="Century Gothic" panose="020B0502020202020204" pitchFamily="34" charset="0"/>
              </a:rPr>
              <a:t>Postman: Project related All Tables </a:t>
            </a:r>
          </a:p>
        </p:txBody>
      </p:sp>
      <p:pic>
        <p:nvPicPr>
          <p:cNvPr id="4" name="Picture 3">
            <a:extLst>
              <a:ext uri="{FF2B5EF4-FFF2-40B4-BE49-F238E27FC236}">
                <a16:creationId xmlns:a16="http://schemas.microsoft.com/office/drawing/2014/main" id="{A8D165A2-3EBA-4B6E-9F66-E5861E5AF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533" y="182801"/>
            <a:ext cx="9868931" cy="5548564"/>
          </a:xfrm>
          <a:prstGeom prst="rect">
            <a:avLst/>
          </a:prstGeom>
        </p:spPr>
      </p:pic>
    </p:spTree>
    <p:extLst>
      <p:ext uri="{BB962C8B-B14F-4D97-AF65-F5344CB8AC3E}">
        <p14:creationId xmlns:p14="http://schemas.microsoft.com/office/powerpoint/2010/main" val="2944327558"/>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21</a:t>
            </a:fld>
            <a:endParaRPr lang="en-US" dirty="0">
              <a:latin typeface="+mn-lt"/>
            </a:endParaRPr>
          </a:p>
        </p:txBody>
      </p:sp>
      <p:sp>
        <p:nvSpPr>
          <p:cNvPr id="11" name="TextBox 10">
            <a:extLst>
              <a:ext uri="{FF2B5EF4-FFF2-40B4-BE49-F238E27FC236}">
                <a16:creationId xmlns:a16="http://schemas.microsoft.com/office/drawing/2014/main" id="{B74F77E5-4D65-4530-8265-D2B7FFBF6CB5}"/>
              </a:ext>
            </a:extLst>
          </p:cNvPr>
          <p:cNvSpPr txBox="1"/>
          <p:nvPr/>
        </p:nvSpPr>
        <p:spPr>
          <a:xfrm>
            <a:off x="971549" y="5847126"/>
            <a:ext cx="9579559" cy="369332"/>
          </a:xfrm>
          <a:prstGeom prst="rect">
            <a:avLst/>
          </a:prstGeom>
          <a:noFill/>
        </p:spPr>
        <p:txBody>
          <a:bodyPr wrap="square" rtlCol="0">
            <a:spAutoFit/>
          </a:bodyPr>
          <a:lstStyle/>
          <a:p>
            <a:pPr algn="ctr"/>
            <a:r>
              <a:rPr lang="en-US" b="1" dirty="0">
                <a:solidFill>
                  <a:schemeClr val="bg1"/>
                </a:solidFill>
                <a:latin typeface="Century Gothic" panose="020B0502020202020204" pitchFamily="34" charset="0"/>
              </a:rPr>
              <a:t>Postman: CRUD Operation on Different Tables</a:t>
            </a:r>
          </a:p>
        </p:txBody>
      </p:sp>
      <p:pic>
        <p:nvPicPr>
          <p:cNvPr id="3" name="Picture 2">
            <a:extLst>
              <a:ext uri="{FF2B5EF4-FFF2-40B4-BE49-F238E27FC236}">
                <a16:creationId xmlns:a16="http://schemas.microsoft.com/office/drawing/2014/main" id="{5790706A-988C-4489-8490-F8C7A3A959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550" y="278129"/>
            <a:ext cx="9579559" cy="5385872"/>
          </a:xfrm>
          <a:prstGeom prst="rect">
            <a:avLst/>
          </a:prstGeom>
        </p:spPr>
      </p:pic>
    </p:spTree>
    <p:extLst>
      <p:ext uri="{BB962C8B-B14F-4D97-AF65-F5344CB8AC3E}">
        <p14:creationId xmlns:p14="http://schemas.microsoft.com/office/powerpoint/2010/main" val="3913474838"/>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22</a:t>
            </a:fld>
            <a:endParaRPr lang="en-US" dirty="0">
              <a:latin typeface="+mn-lt"/>
            </a:endParaRPr>
          </a:p>
        </p:txBody>
      </p:sp>
      <p:sp>
        <p:nvSpPr>
          <p:cNvPr id="11" name="TextBox 10">
            <a:extLst>
              <a:ext uri="{FF2B5EF4-FFF2-40B4-BE49-F238E27FC236}">
                <a16:creationId xmlns:a16="http://schemas.microsoft.com/office/drawing/2014/main" id="{B74F77E5-4D65-4530-8265-D2B7FFBF6CB5}"/>
              </a:ext>
            </a:extLst>
          </p:cNvPr>
          <p:cNvSpPr txBox="1"/>
          <p:nvPr/>
        </p:nvSpPr>
        <p:spPr>
          <a:xfrm>
            <a:off x="971549" y="5847126"/>
            <a:ext cx="9579559" cy="369332"/>
          </a:xfrm>
          <a:prstGeom prst="rect">
            <a:avLst/>
          </a:prstGeom>
          <a:noFill/>
        </p:spPr>
        <p:txBody>
          <a:bodyPr wrap="square" rtlCol="0">
            <a:spAutoFit/>
          </a:bodyPr>
          <a:lstStyle/>
          <a:p>
            <a:pPr algn="ctr"/>
            <a:r>
              <a:rPr lang="en-US" b="1" dirty="0">
                <a:solidFill>
                  <a:schemeClr val="bg1"/>
                </a:solidFill>
                <a:latin typeface="Century Gothic" panose="020B0502020202020204" pitchFamily="34" charset="0"/>
              </a:rPr>
              <a:t>Postman: List Roles from Role Table</a:t>
            </a:r>
          </a:p>
        </p:txBody>
      </p:sp>
      <p:pic>
        <p:nvPicPr>
          <p:cNvPr id="4" name="Picture 3">
            <a:extLst>
              <a:ext uri="{FF2B5EF4-FFF2-40B4-BE49-F238E27FC236}">
                <a16:creationId xmlns:a16="http://schemas.microsoft.com/office/drawing/2014/main" id="{FF268418-9D29-4757-A72F-1D9311407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492" y="111012"/>
            <a:ext cx="9996616" cy="5620352"/>
          </a:xfrm>
          <a:prstGeom prst="rect">
            <a:avLst/>
          </a:prstGeom>
        </p:spPr>
      </p:pic>
    </p:spTree>
    <p:extLst>
      <p:ext uri="{BB962C8B-B14F-4D97-AF65-F5344CB8AC3E}">
        <p14:creationId xmlns:p14="http://schemas.microsoft.com/office/powerpoint/2010/main" val="2190247933"/>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23</a:t>
            </a:fld>
            <a:endParaRPr lang="en-US" dirty="0">
              <a:latin typeface="+mn-lt"/>
            </a:endParaRPr>
          </a:p>
        </p:txBody>
      </p:sp>
      <p:sp>
        <p:nvSpPr>
          <p:cNvPr id="11" name="TextBox 10">
            <a:extLst>
              <a:ext uri="{FF2B5EF4-FFF2-40B4-BE49-F238E27FC236}">
                <a16:creationId xmlns:a16="http://schemas.microsoft.com/office/drawing/2014/main" id="{B74F77E5-4D65-4530-8265-D2B7FFBF6CB5}"/>
              </a:ext>
            </a:extLst>
          </p:cNvPr>
          <p:cNvSpPr txBox="1"/>
          <p:nvPr/>
        </p:nvSpPr>
        <p:spPr>
          <a:xfrm>
            <a:off x="971549" y="5847126"/>
            <a:ext cx="9579559" cy="369332"/>
          </a:xfrm>
          <a:prstGeom prst="rect">
            <a:avLst/>
          </a:prstGeom>
          <a:noFill/>
        </p:spPr>
        <p:txBody>
          <a:bodyPr wrap="square" rtlCol="0">
            <a:spAutoFit/>
          </a:bodyPr>
          <a:lstStyle/>
          <a:p>
            <a:pPr algn="ctr"/>
            <a:r>
              <a:rPr lang="en-US" b="1" dirty="0">
                <a:solidFill>
                  <a:schemeClr val="bg1"/>
                </a:solidFill>
                <a:latin typeface="Century Gothic" panose="020B0502020202020204" pitchFamily="34" charset="0"/>
              </a:rPr>
              <a:t>MongoDB : Project related All Tables</a:t>
            </a:r>
          </a:p>
        </p:txBody>
      </p:sp>
      <p:pic>
        <p:nvPicPr>
          <p:cNvPr id="3" name="Picture 2">
            <a:extLst>
              <a:ext uri="{FF2B5EF4-FFF2-40B4-BE49-F238E27FC236}">
                <a16:creationId xmlns:a16="http://schemas.microsoft.com/office/drawing/2014/main" id="{E3EFA0C6-E380-4FC4-BD62-1D9FBDC5D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099" y="252562"/>
            <a:ext cx="9744847" cy="5478802"/>
          </a:xfrm>
          <a:prstGeom prst="rect">
            <a:avLst/>
          </a:prstGeom>
        </p:spPr>
      </p:pic>
    </p:spTree>
    <p:extLst>
      <p:ext uri="{BB962C8B-B14F-4D97-AF65-F5344CB8AC3E}">
        <p14:creationId xmlns:p14="http://schemas.microsoft.com/office/powerpoint/2010/main" val="3996009228"/>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24</a:t>
            </a:fld>
            <a:endParaRPr lang="en-US" dirty="0">
              <a:latin typeface="+mn-lt"/>
            </a:endParaRPr>
          </a:p>
        </p:txBody>
      </p:sp>
      <p:sp>
        <p:nvSpPr>
          <p:cNvPr id="11" name="TextBox 10">
            <a:extLst>
              <a:ext uri="{FF2B5EF4-FFF2-40B4-BE49-F238E27FC236}">
                <a16:creationId xmlns:a16="http://schemas.microsoft.com/office/drawing/2014/main" id="{B74F77E5-4D65-4530-8265-D2B7FFBF6CB5}"/>
              </a:ext>
            </a:extLst>
          </p:cNvPr>
          <p:cNvSpPr txBox="1"/>
          <p:nvPr/>
        </p:nvSpPr>
        <p:spPr>
          <a:xfrm>
            <a:off x="971549" y="5847126"/>
            <a:ext cx="9579559" cy="369332"/>
          </a:xfrm>
          <a:prstGeom prst="rect">
            <a:avLst/>
          </a:prstGeom>
          <a:noFill/>
        </p:spPr>
        <p:txBody>
          <a:bodyPr wrap="square" rtlCol="0">
            <a:spAutoFit/>
          </a:bodyPr>
          <a:lstStyle/>
          <a:p>
            <a:pPr algn="ctr"/>
            <a:r>
              <a:rPr lang="en-US" b="1" dirty="0">
                <a:solidFill>
                  <a:schemeClr val="bg1"/>
                </a:solidFill>
                <a:latin typeface="Century Gothic" panose="020B0502020202020204" pitchFamily="34" charset="0"/>
              </a:rPr>
              <a:t>MongoDB :Project Table</a:t>
            </a:r>
          </a:p>
        </p:txBody>
      </p:sp>
      <p:pic>
        <p:nvPicPr>
          <p:cNvPr id="4" name="Picture 3">
            <a:extLst>
              <a:ext uri="{FF2B5EF4-FFF2-40B4-BE49-F238E27FC236}">
                <a16:creationId xmlns:a16="http://schemas.microsoft.com/office/drawing/2014/main" id="{581D77D1-BCE7-4002-A392-2940AD3F1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103" y="521780"/>
            <a:ext cx="9266005" cy="5209584"/>
          </a:xfrm>
          <a:prstGeom prst="rect">
            <a:avLst/>
          </a:prstGeom>
        </p:spPr>
      </p:pic>
    </p:spTree>
    <p:extLst>
      <p:ext uri="{BB962C8B-B14F-4D97-AF65-F5344CB8AC3E}">
        <p14:creationId xmlns:p14="http://schemas.microsoft.com/office/powerpoint/2010/main" val="25969223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25</a:t>
            </a:fld>
            <a:endParaRPr lang="en-US" dirty="0">
              <a:latin typeface="+mn-lt"/>
            </a:endParaRPr>
          </a:p>
        </p:txBody>
      </p:sp>
      <p:sp>
        <p:nvSpPr>
          <p:cNvPr id="11" name="TextBox 10">
            <a:extLst>
              <a:ext uri="{FF2B5EF4-FFF2-40B4-BE49-F238E27FC236}">
                <a16:creationId xmlns:a16="http://schemas.microsoft.com/office/drawing/2014/main" id="{B74F77E5-4D65-4530-8265-D2B7FFBF6CB5}"/>
              </a:ext>
            </a:extLst>
          </p:cNvPr>
          <p:cNvSpPr txBox="1"/>
          <p:nvPr/>
        </p:nvSpPr>
        <p:spPr>
          <a:xfrm>
            <a:off x="971549" y="5847126"/>
            <a:ext cx="9579559" cy="369332"/>
          </a:xfrm>
          <a:prstGeom prst="rect">
            <a:avLst/>
          </a:prstGeom>
          <a:noFill/>
        </p:spPr>
        <p:txBody>
          <a:bodyPr wrap="square" rtlCol="0">
            <a:spAutoFit/>
          </a:bodyPr>
          <a:lstStyle/>
          <a:p>
            <a:pPr algn="ctr"/>
            <a:r>
              <a:rPr lang="en-US" b="1" dirty="0">
                <a:solidFill>
                  <a:schemeClr val="bg1"/>
                </a:solidFill>
                <a:latin typeface="Century Gothic" panose="020B0502020202020204" pitchFamily="34" charset="0"/>
              </a:rPr>
              <a:t>MongoDB : Stored Data of Role Table</a:t>
            </a:r>
          </a:p>
        </p:txBody>
      </p:sp>
      <p:pic>
        <p:nvPicPr>
          <p:cNvPr id="3" name="Picture 2">
            <a:extLst>
              <a:ext uri="{FF2B5EF4-FFF2-40B4-BE49-F238E27FC236}">
                <a16:creationId xmlns:a16="http://schemas.microsoft.com/office/drawing/2014/main" id="{4B0DB121-FFED-441A-A472-2D25166D6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549" y="345492"/>
            <a:ext cx="9579559" cy="5385872"/>
          </a:xfrm>
          <a:prstGeom prst="rect">
            <a:avLst/>
          </a:prstGeom>
        </p:spPr>
      </p:pic>
    </p:spTree>
    <p:extLst>
      <p:ext uri="{BB962C8B-B14F-4D97-AF65-F5344CB8AC3E}">
        <p14:creationId xmlns:p14="http://schemas.microsoft.com/office/powerpoint/2010/main" val="2924423314"/>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14C4F-2C07-4F9C-9C07-59436091A97C}"/>
              </a:ext>
            </a:extLst>
          </p:cNvPr>
          <p:cNvSpPr>
            <a:spLocks noGrp="1"/>
          </p:cNvSpPr>
          <p:nvPr>
            <p:ph type="title"/>
          </p:nvPr>
        </p:nvSpPr>
        <p:spPr>
          <a:xfrm>
            <a:off x="964024" y="879063"/>
            <a:ext cx="10564832" cy="610863"/>
          </a:xfrm>
        </p:spPr>
        <p:txBody>
          <a:bodyPr/>
          <a:lstStyle/>
          <a:p>
            <a:r>
              <a:rPr lang="en-IN" b="0" dirty="0">
                <a:latin typeface="Century Gothic" panose="020B0502020202020204" pitchFamily="34" charset="0"/>
                <a:cs typeface="Times New Roman" panose="02020603050405020304" pitchFamily="18" charset="0"/>
              </a:rPr>
              <a:t>Month - III</a:t>
            </a:r>
          </a:p>
        </p:txBody>
      </p:sp>
      <p:sp>
        <p:nvSpPr>
          <p:cNvPr id="4" name="Text Placeholder 3">
            <a:extLst>
              <a:ext uri="{FF2B5EF4-FFF2-40B4-BE49-F238E27FC236}">
                <a16:creationId xmlns:a16="http://schemas.microsoft.com/office/drawing/2014/main" id="{76E557A2-3826-44AE-A9E5-3FA2C387382E}"/>
              </a:ext>
            </a:extLst>
          </p:cNvPr>
          <p:cNvSpPr>
            <a:spLocks noGrp="1"/>
          </p:cNvSpPr>
          <p:nvPr>
            <p:ph type="body" sz="quarter" idx="11"/>
          </p:nvPr>
        </p:nvSpPr>
        <p:spPr>
          <a:xfrm>
            <a:off x="952500" y="2289363"/>
            <a:ext cx="10218008" cy="3689574"/>
          </a:xfrm>
        </p:spPr>
        <p:txBody>
          <a:bodyPr/>
          <a:lstStyle/>
          <a:p>
            <a:pPr marL="285750" indent="-285750" algn="just">
              <a:buFont typeface="Arial" panose="020B0604020202020204" pitchFamily="34" charset="0"/>
              <a:buChar char="•"/>
            </a:pPr>
            <a:r>
              <a:rPr lang="en-IN" sz="1800" dirty="0">
                <a:latin typeface="Calibri" panose="020F0502020204030204" pitchFamily="34" charset="0"/>
                <a:cs typeface="Calibri" panose="020F0502020204030204" pitchFamily="34" charset="0"/>
              </a:rPr>
              <a:t>We start to Implement template on previously prepared Node API.</a:t>
            </a:r>
          </a:p>
          <a:p>
            <a:pPr marL="285750" indent="-285750" algn="just">
              <a:buFont typeface="Arial" panose="020B0604020202020204" pitchFamily="34" charset="0"/>
              <a:buChar char="•"/>
            </a:pPr>
            <a:r>
              <a:rPr lang="en-IN" sz="1800" dirty="0">
                <a:latin typeface="Calibri" panose="020F0502020204030204" pitchFamily="34" charset="0"/>
                <a:cs typeface="Calibri" panose="020F0502020204030204" pitchFamily="34" charset="0"/>
              </a:rPr>
              <a:t>Firstly, we apply template on Login Page, Signup page.</a:t>
            </a:r>
          </a:p>
          <a:p>
            <a:pPr marL="285750" indent="-285750" algn="just">
              <a:buFont typeface="Arial" panose="020B0604020202020204" pitchFamily="34" charset="0"/>
              <a:buChar char="•"/>
            </a:pPr>
            <a:r>
              <a:rPr lang="en-IN" sz="1800" dirty="0">
                <a:latin typeface="Calibri" panose="020F0502020204030204" pitchFamily="34" charset="0"/>
                <a:cs typeface="Calibri" panose="020F0502020204030204" pitchFamily="34" charset="0"/>
              </a:rPr>
              <a:t>Following Screenshots of project is showing process how project work.</a:t>
            </a:r>
          </a:p>
        </p:txBody>
      </p:sp>
      <p:sp>
        <p:nvSpPr>
          <p:cNvPr id="7" name="Slide Number Placeholder 6">
            <a:extLst>
              <a:ext uri="{FF2B5EF4-FFF2-40B4-BE49-F238E27FC236}">
                <a16:creationId xmlns:a16="http://schemas.microsoft.com/office/drawing/2014/main" id="{4B20515D-51F3-4E04-8B7F-BA7DB9FD4318}"/>
              </a:ext>
            </a:extLst>
          </p:cNvPr>
          <p:cNvSpPr>
            <a:spLocks noGrp="1"/>
          </p:cNvSpPr>
          <p:nvPr>
            <p:ph type="sldNum" sz="quarter" idx="16"/>
          </p:nvPr>
        </p:nvSpPr>
        <p:spPr>
          <a:xfrm>
            <a:off x="1008621" y="6332220"/>
            <a:ext cx="523240" cy="247651"/>
          </a:xfrm>
        </p:spPr>
        <p:txBody>
          <a:bodyPr/>
          <a:lstStyle/>
          <a:p>
            <a:r>
              <a:rPr lang="en-US" sz="1400" dirty="0"/>
              <a:t>26</a:t>
            </a:r>
            <a:endParaRPr lang="en-US" sz="1400" dirty="0">
              <a:latin typeface="+mn-lt"/>
            </a:endParaRPr>
          </a:p>
        </p:txBody>
      </p:sp>
      <p:pic>
        <p:nvPicPr>
          <p:cNvPr id="5" name="Picture 4">
            <a:extLst>
              <a:ext uri="{FF2B5EF4-FFF2-40B4-BE49-F238E27FC236}">
                <a16:creationId xmlns:a16="http://schemas.microsoft.com/office/drawing/2014/main" id="{4D384991-4466-470D-89CF-451D98571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3355" y="559975"/>
            <a:ext cx="2095500" cy="638175"/>
          </a:xfrm>
          <a:prstGeom prst="roundRect">
            <a:avLst>
              <a:gd name="adj" fmla="val 16667"/>
            </a:avLst>
          </a:prstGeom>
          <a:ln>
            <a:noFill/>
          </a:ln>
          <a:effectLst>
            <a:outerShdw blurRad="50800" dist="38100" algn="l"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44487875"/>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27</a:t>
            </a:fld>
            <a:endParaRPr lang="en-US" dirty="0">
              <a:latin typeface="+mn-lt"/>
            </a:endParaRPr>
          </a:p>
        </p:txBody>
      </p:sp>
      <p:pic>
        <p:nvPicPr>
          <p:cNvPr id="7" name="Picture 6">
            <a:extLst>
              <a:ext uri="{FF2B5EF4-FFF2-40B4-BE49-F238E27FC236}">
                <a16:creationId xmlns:a16="http://schemas.microsoft.com/office/drawing/2014/main" id="{48ED2252-0EC5-4403-B9B8-AC293F267F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53052204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28</a:t>
            </a:fld>
            <a:endParaRPr lang="en-US" dirty="0">
              <a:latin typeface="+mn-lt"/>
            </a:endParaRPr>
          </a:p>
        </p:txBody>
      </p:sp>
      <p:pic>
        <p:nvPicPr>
          <p:cNvPr id="4" name="Picture 3">
            <a:extLst>
              <a:ext uri="{FF2B5EF4-FFF2-40B4-BE49-F238E27FC236}">
                <a16:creationId xmlns:a16="http://schemas.microsoft.com/office/drawing/2014/main" id="{55EB18B5-3D6A-4108-988A-428CECC41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1002178099"/>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29</a:t>
            </a:fld>
            <a:endParaRPr lang="en-US" dirty="0">
              <a:latin typeface="+mn-lt"/>
            </a:endParaRPr>
          </a:p>
        </p:txBody>
      </p:sp>
      <p:pic>
        <p:nvPicPr>
          <p:cNvPr id="3" name="Picture 2">
            <a:extLst>
              <a:ext uri="{FF2B5EF4-FFF2-40B4-BE49-F238E27FC236}">
                <a16:creationId xmlns:a16="http://schemas.microsoft.com/office/drawing/2014/main" id="{F02EC405-00DB-4E56-ACED-91CC3FE843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230558551"/>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14C4F-2C07-4F9C-9C07-59436091A97C}"/>
              </a:ext>
            </a:extLst>
          </p:cNvPr>
          <p:cNvSpPr>
            <a:spLocks noGrp="1"/>
          </p:cNvSpPr>
          <p:nvPr>
            <p:ph type="title"/>
          </p:nvPr>
        </p:nvSpPr>
        <p:spPr>
          <a:xfrm>
            <a:off x="964024" y="879063"/>
            <a:ext cx="10564832" cy="610863"/>
          </a:xfrm>
        </p:spPr>
        <p:txBody>
          <a:bodyPr/>
          <a:lstStyle/>
          <a:p>
            <a:r>
              <a:rPr lang="en-IN" b="0" dirty="0">
                <a:latin typeface="Century Gothic" panose="020B0502020202020204" pitchFamily="34" charset="0"/>
                <a:cs typeface="Times New Roman" panose="02020603050405020304" pitchFamily="18" charset="0"/>
              </a:rPr>
              <a:t>Introduction</a:t>
            </a:r>
          </a:p>
        </p:txBody>
      </p:sp>
      <p:sp>
        <p:nvSpPr>
          <p:cNvPr id="4" name="Text Placeholder 3">
            <a:extLst>
              <a:ext uri="{FF2B5EF4-FFF2-40B4-BE49-F238E27FC236}">
                <a16:creationId xmlns:a16="http://schemas.microsoft.com/office/drawing/2014/main" id="{76E557A2-3826-44AE-A9E5-3FA2C387382E}"/>
              </a:ext>
            </a:extLst>
          </p:cNvPr>
          <p:cNvSpPr>
            <a:spLocks noGrp="1"/>
          </p:cNvSpPr>
          <p:nvPr>
            <p:ph type="body" sz="quarter" idx="11"/>
          </p:nvPr>
        </p:nvSpPr>
        <p:spPr>
          <a:xfrm>
            <a:off x="952499" y="2289363"/>
            <a:ext cx="10576356" cy="3689574"/>
          </a:xfrm>
        </p:spPr>
        <p:txBody>
          <a:bodyPr/>
          <a:lstStyle/>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UNNATI INFORMATICS LLP is a leading IT Solutions &amp; Web Services provider company in Ahmedabad, India. </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Company have various experts who are working on website design, software development, SEO as well as mobile app development. </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Its expertise is in creating websites according to client’s vision and requirements. </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Company’s target is to give client the power to accomplish their dreams with company’s amazing ideas and team. It promise to meet their expectations and provide the best solution as per client’s need.</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It develop user-friendly website designs, mobile applications, digital marketing, school management software. It have extended its facilities and services in Australia, UK, USA, New Zealand, and Canada.</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UNNATI INFORMATICS LLP is not just a team of professionals, it’s a family of talented, experienced, and caring individuals who are ready anytime to serve client and their specific needs.</a:t>
            </a:r>
          </a:p>
          <a:p>
            <a:pPr marL="285750" indent="-285750" algn="just">
              <a:buFont typeface="Arial" panose="020B0604020202020204" pitchFamily="34" charset="0"/>
              <a:buChar char="•"/>
            </a:pPr>
            <a:r>
              <a:rPr lang="en-IN" sz="1800" dirty="0">
                <a:solidFill>
                  <a:srgbClr val="0070C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http://unnatiinformatics.com/</a:t>
            </a:r>
            <a:endParaRPr lang="en-IN" sz="1800" dirty="0">
              <a:solidFill>
                <a:srgbClr val="0070C0"/>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p:txBody>
      </p:sp>
      <p:sp>
        <p:nvSpPr>
          <p:cNvPr id="7" name="Slide Number Placeholder 6">
            <a:extLst>
              <a:ext uri="{FF2B5EF4-FFF2-40B4-BE49-F238E27FC236}">
                <a16:creationId xmlns:a16="http://schemas.microsoft.com/office/drawing/2014/main" id="{4B20515D-51F3-4E04-8B7F-BA7DB9FD4318}"/>
              </a:ext>
            </a:extLst>
          </p:cNvPr>
          <p:cNvSpPr>
            <a:spLocks noGrp="1"/>
          </p:cNvSpPr>
          <p:nvPr>
            <p:ph type="sldNum" sz="quarter" idx="16"/>
          </p:nvPr>
        </p:nvSpPr>
        <p:spPr>
          <a:xfrm>
            <a:off x="1008621" y="6332220"/>
            <a:ext cx="523240" cy="247651"/>
          </a:xfrm>
        </p:spPr>
        <p:txBody>
          <a:bodyPr/>
          <a:lstStyle/>
          <a:p>
            <a:r>
              <a:rPr lang="en-US" sz="1400" dirty="0"/>
              <a:t>3</a:t>
            </a:r>
            <a:endParaRPr lang="en-US" sz="1400" dirty="0">
              <a:latin typeface="+mn-lt"/>
            </a:endParaRPr>
          </a:p>
        </p:txBody>
      </p:sp>
      <p:pic>
        <p:nvPicPr>
          <p:cNvPr id="5" name="Picture 4">
            <a:extLst>
              <a:ext uri="{FF2B5EF4-FFF2-40B4-BE49-F238E27FC236}">
                <a16:creationId xmlns:a16="http://schemas.microsoft.com/office/drawing/2014/main" id="{B84D15C4-9598-420A-9E6D-D488D7B17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3355" y="559975"/>
            <a:ext cx="2095500" cy="638175"/>
          </a:xfrm>
          <a:prstGeom prst="roundRect">
            <a:avLst>
              <a:gd name="adj" fmla="val 16667"/>
            </a:avLst>
          </a:prstGeom>
          <a:ln>
            <a:noFill/>
          </a:ln>
          <a:effectLst>
            <a:outerShdw blurRad="50800" dist="38100" algn="l"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33193912"/>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30</a:t>
            </a:fld>
            <a:endParaRPr lang="en-US" dirty="0">
              <a:latin typeface="+mn-lt"/>
            </a:endParaRPr>
          </a:p>
        </p:txBody>
      </p:sp>
      <p:pic>
        <p:nvPicPr>
          <p:cNvPr id="4" name="Picture 3">
            <a:extLst>
              <a:ext uri="{FF2B5EF4-FFF2-40B4-BE49-F238E27FC236}">
                <a16:creationId xmlns:a16="http://schemas.microsoft.com/office/drawing/2014/main" id="{EB3981A6-B834-4D6C-A586-6DFC5C531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4104081727"/>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31</a:t>
            </a:fld>
            <a:endParaRPr lang="en-US" dirty="0">
              <a:latin typeface="+mn-lt"/>
            </a:endParaRPr>
          </a:p>
        </p:txBody>
      </p:sp>
      <p:pic>
        <p:nvPicPr>
          <p:cNvPr id="3" name="Picture 2">
            <a:extLst>
              <a:ext uri="{FF2B5EF4-FFF2-40B4-BE49-F238E27FC236}">
                <a16:creationId xmlns:a16="http://schemas.microsoft.com/office/drawing/2014/main" id="{A826F34D-6327-428D-A2C1-325EF72A1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227881844"/>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32</a:t>
            </a:fld>
            <a:endParaRPr lang="en-US" dirty="0">
              <a:latin typeface="+mn-lt"/>
            </a:endParaRPr>
          </a:p>
        </p:txBody>
      </p:sp>
      <p:pic>
        <p:nvPicPr>
          <p:cNvPr id="3" name="Picture 2">
            <a:extLst>
              <a:ext uri="{FF2B5EF4-FFF2-40B4-BE49-F238E27FC236}">
                <a16:creationId xmlns:a16="http://schemas.microsoft.com/office/drawing/2014/main" id="{ABDEB4B0-37EF-4352-ADFD-DD1775D8B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1680093028"/>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33</a:t>
            </a:fld>
            <a:endParaRPr lang="en-US" dirty="0">
              <a:latin typeface="+mn-lt"/>
            </a:endParaRPr>
          </a:p>
        </p:txBody>
      </p:sp>
      <p:pic>
        <p:nvPicPr>
          <p:cNvPr id="4" name="Picture 3">
            <a:extLst>
              <a:ext uri="{FF2B5EF4-FFF2-40B4-BE49-F238E27FC236}">
                <a16:creationId xmlns:a16="http://schemas.microsoft.com/office/drawing/2014/main" id="{05C5D3FF-BC6B-47E0-9987-6DA2453D5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1594999673"/>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34</a:t>
            </a:fld>
            <a:endParaRPr lang="en-US" dirty="0">
              <a:latin typeface="+mn-lt"/>
            </a:endParaRPr>
          </a:p>
        </p:txBody>
      </p:sp>
      <p:pic>
        <p:nvPicPr>
          <p:cNvPr id="3" name="Picture 2">
            <a:extLst>
              <a:ext uri="{FF2B5EF4-FFF2-40B4-BE49-F238E27FC236}">
                <a16:creationId xmlns:a16="http://schemas.microsoft.com/office/drawing/2014/main" id="{4A4F0D89-61E4-4196-9D2A-94BAE4FD4D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10341552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35</a:t>
            </a:fld>
            <a:endParaRPr lang="en-US" dirty="0">
              <a:latin typeface="+mn-lt"/>
            </a:endParaRPr>
          </a:p>
        </p:txBody>
      </p:sp>
      <p:pic>
        <p:nvPicPr>
          <p:cNvPr id="4" name="Picture 3">
            <a:extLst>
              <a:ext uri="{FF2B5EF4-FFF2-40B4-BE49-F238E27FC236}">
                <a16:creationId xmlns:a16="http://schemas.microsoft.com/office/drawing/2014/main" id="{E061CD01-3050-415E-B9E6-2F8D6E0B7C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112919589"/>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36</a:t>
            </a:fld>
            <a:endParaRPr lang="en-US" dirty="0">
              <a:latin typeface="+mn-lt"/>
            </a:endParaRPr>
          </a:p>
        </p:txBody>
      </p:sp>
      <p:pic>
        <p:nvPicPr>
          <p:cNvPr id="3" name="Picture 2">
            <a:extLst>
              <a:ext uri="{FF2B5EF4-FFF2-40B4-BE49-F238E27FC236}">
                <a16:creationId xmlns:a16="http://schemas.microsoft.com/office/drawing/2014/main" id="{6ED30EB2-F87B-46E6-AE8B-D26F9BD4E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233039725"/>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37</a:t>
            </a:fld>
            <a:endParaRPr lang="en-US" dirty="0">
              <a:latin typeface="+mn-lt"/>
            </a:endParaRPr>
          </a:p>
        </p:txBody>
      </p:sp>
      <p:pic>
        <p:nvPicPr>
          <p:cNvPr id="4" name="Picture 3">
            <a:extLst>
              <a:ext uri="{FF2B5EF4-FFF2-40B4-BE49-F238E27FC236}">
                <a16:creationId xmlns:a16="http://schemas.microsoft.com/office/drawing/2014/main" id="{C74F6635-4A97-4867-8575-BE39E33D7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787775618"/>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38</a:t>
            </a:fld>
            <a:endParaRPr lang="en-US" dirty="0">
              <a:latin typeface="+mn-lt"/>
            </a:endParaRPr>
          </a:p>
        </p:txBody>
      </p:sp>
      <p:pic>
        <p:nvPicPr>
          <p:cNvPr id="3" name="Picture 2">
            <a:extLst>
              <a:ext uri="{FF2B5EF4-FFF2-40B4-BE49-F238E27FC236}">
                <a16:creationId xmlns:a16="http://schemas.microsoft.com/office/drawing/2014/main" id="{53FD3D8B-2B83-4B89-AB5E-4467EB626C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556001458"/>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39</a:t>
            </a:fld>
            <a:endParaRPr lang="en-US" dirty="0">
              <a:latin typeface="+mn-lt"/>
            </a:endParaRPr>
          </a:p>
        </p:txBody>
      </p:sp>
      <p:pic>
        <p:nvPicPr>
          <p:cNvPr id="4" name="Picture 3">
            <a:extLst>
              <a:ext uri="{FF2B5EF4-FFF2-40B4-BE49-F238E27FC236}">
                <a16:creationId xmlns:a16="http://schemas.microsoft.com/office/drawing/2014/main" id="{24EA69CC-5730-4A41-95BE-98986354B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037431937"/>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14C4F-2C07-4F9C-9C07-59436091A97C}"/>
              </a:ext>
            </a:extLst>
          </p:cNvPr>
          <p:cNvSpPr>
            <a:spLocks noGrp="1"/>
          </p:cNvSpPr>
          <p:nvPr>
            <p:ph type="title"/>
          </p:nvPr>
        </p:nvSpPr>
        <p:spPr>
          <a:xfrm>
            <a:off x="964024" y="879063"/>
            <a:ext cx="10564832" cy="610863"/>
          </a:xfrm>
        </p:spPr>
        <p:txBody>
          <a:bodyPr/>
          <a:lstStyle/>
          <a:p>
            <a:r>
              <a:rPr lang="en-IN" b="0" dirty="0">
                <a:latin typeface="Century Gothic" panose="020B0502020202020204" pitchFamily="34" charset="0"/>
                <a:cs typeface="Times New Roman" panose="02020603050405020304" pitchFamily="18" charset="0"/>
              </a:rPr>
              <a:t>Month - I</a:t>
            </a:r>
          </a:p>
        </p:txBody>
      </p:sp>
      <p:sp>
        <p:nvSpPr>
          <p:cNvPr id="4" name="Text Placeholder 3">
            <a:extLst>
              <a:ext uri="{FF2B5EF4-FFF2-40B4-BE49-F238E27FC236}">
                <a16:creationId xmlns:a16="http://schemas.microsoft.com/office/drawing/2014/main" id="{76E557A2-3826-44AE-A9E5-3FA2C387382E}"/>
              </a:ext>
            </a:extLst>
          </p:cNvPr>
          <p:cNvSpPr>
            <a:spLocks noGrp="1"/>
          </p:cNvSpPr>
          <p:nvPr>
            <p:ph type="body" sz="quarter" idx="11"/>
          </p:nvPr>
        </p:nvSpPr>
        <p:spPr>
          <a:xfrm>
            <a:off x="952499" y="2289363"/>
            <a:ext cx="10576356" cy="2183783"/>
          </a:xfrm>
        </p:spPr>
        <p:txBody>
          <a:bodyPr/>
          <a:lstStyle/>
          <a:p>
            <a:pPr marL="285750" indent="-285750">
              <a:buFont typeface="Arial" panose="020B0604020202020204" pitchFamily="34" charset="0"/>
              <a:buChar char="•"/>
            </a:pPr>
            <a:r>
              <a:rPr lang="en-IN" sz="1800" dirty="0">
                <a:latin typeface="Calibri" panose="020F0502020204030204" pitchFamily="34" charset="0"/>
                <a:cs typeface="Calibri" panose="020F0502020204030204" pitchFamily="34" charset="0"/>
              </a:rPr>
              <a:t>In starting of the internship, before assign a project to us company wants to check our basic coding languages and coding experience and also check our Logic.</a:t>
            </a:r>
          </a:p>
          <a:p>
            <a:pPr marL="285750" indent="-285750">
              <a:buFont typeface="Arial" panose="020B0604020202020204" pitchFamily="34" charset="0"/>
              <a:buChar char="•"/>
            </a:pPr>
            <a:r>
              <a:rPr lang="en-IN" sz="1800" dirty="0">
                <a:latin typeface="Calibri" panose="020F0502020204030204" pitchFamily="34" charset="0"/>
                <a:cs typeface="Calibri" panose="020F0502020204030204" pitchFamily="34" charset="0"/>
              </a:rPr>
              <a:t>So first of all company give us a task which name is Bank desktop Application using C Language, Hotel Menu using C++, Calculator using basic Java.</a:t>
            </a:r>
          </a:p>
          <a:p>
            <a:pPr marL="285750" indent="-285750">
              <a:buFont typeface="Arial" panose="020B0604020202020204" pitchFamily="34" charset="0"/>
              <a:buChar char="•"/>
            </a:pPr>
            <a:r>
              <a:rPr lang="en-IN" sz="1800" dirty="0">
                <a:latin typeface="Calibri" panose="020F0502020204030204" pitchFamily="34" charset="0"/>
                <a:cs typeface="Calibri" panose="020F0502020204030204" pitchFamily="34" charset="0"/>
              </a:rPr>
              <a:t>To interact with user (UI), build HTML and CSS Login Page for Demo and MySQL Server.</a:t>
            </a:r>
          </a:p>
          <a:p>
            <a:pPr marL="285750" indent="-285750">
              <a:buFont typeface="Arial" panose="020B0604020202020204" pitchFamily="34" charset="0"/>
              <a:buChar char="•"/>
            </a:pPr>
            <a:r>
              <a:rPr lang="en-IN" sz="1800" dirty="0">
                <a:latin typeface="Calibri" panose="020F0502020204030204" pitchFamily="34" charset="0"/>
                <a:cs typeface="Calibri" panose="020F0502020204030204" pitchFamily="34" charset="0"/>
              </a:rPr>
              <a:t>Screen shots of Above Tasks:</a:t>
            </a:r>
          </a:p>
        </p:txBody>
      </p:sp>
      <p:sp>
        <p:nvSpPr>
          <p:cNvPr id="7" name="Slide Number Placeholder 6">
            <a:extLst>
              <a:ext uri="{FF2B5EF4-FFF2-40B4-BE49-F238E27FC236}">
                <a16:creationId xmlns:a16="http://schemas.microsoft.com/office/drawing/2014/main" id="{4B20515D-51F3-4E04-8B7F-BA7DB9FD4318}"/>
              </a:ext>
            </a:extLst>
          </p:cNvPr>
          <p:cNvSpPr>
            <a:spLocks noGrp="1"/>
          </p:cNvSpPr>
          <p:nvPr>
            <p:ph type="sldNum" sz="quarter" idx="16"/>
          </p:nvPr>
        </p:nvSpPr>
        <p:spPr>
          <a:xfrm>
            <a:off x="1008621" y="6332220"/>
            <a:ext cx="523240" cy="247651"/>
          </a:xfrm>
        </p:spPr>
        <p:txBody>
          <a:bodyPr/>
          <a:lstStyle/>
          <a:p>
            <a:r>
              <a:rPr lang="en-US" sz="1400" dirty="0"/>
              <a:t>4</a:t>
            </a:r>
            <a:endParaRPr lang="en-US" sz="1400" dirty="0">
              <a:latin typeface="+mn-lt"/>
            </a:endParaRPr>
          </a:p>
        </p:txBody>
      </p:sp>
      <p:pic>
        <p:nvPicPr>
          <p:cNvPr id="5" name="Picture 4">
            <a:extLst>
              <a:ext uri="{FF2B5EF4-FFF2-40B4-BE49-F238E27FC236}">
                <a16:creationId xmlns:a16="http://schemas.microsoft.com/office/drawing/2014/main" id="{4D384991-4466-470D-89CF-451D98571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3355" y="559975"/>
            <a:ext cx="2095500" cy="638175"/>
          </a:xfrm>
          <a:prstGeom prst="roundRect">
            <a:avLst>
              <a:gd name="adj" fmla="val 16667"/>
            </a:avLst>
          </a:prstGeom>
          <a:ln>
            <a:noFill/>
          </a:ln>
          <a:effectLst>
            <a:outerShdw blurRad="50800" dist="38100" algn="l"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8754949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40</a:t>
            </a:fld>
            <a:endParaRPr lang="en-US" dirty="0">
              <a:latin typeface="+mn-lt"/>
            </a:endParaRPr>
          </a:p>
        </p:txBody>
      </p:sp>
      <p:pic>
        <p:nvPicPr>
          <p:cNvPr id="3" name="Picture 2">
            <a:extLst>
              <a:ext uri="{FF2B5EF4-FFF2-40B4-BE49-F238E27FC236}">
                <a16:creationId xmlns:a16="http://schemas.microsoft.com/office/drawing/2014/main" id="{691793D2-3F44-46E9-AC45-B077CE770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456220251"/>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41</a:t>
            </a:fld>
            <a:endParaRPr lang="en-US" dirty="0">
              <a:latin typeface="+mn-lt"/>
            </a:endParaRPr>
          </a:p>
        </p:txBody>
      </p:sp>
      <p:pic>
        <p:nvPicPr>
          <p:cNvPr id="4" name="Picture 3">
            <a:extLst>
              <a:ext uri="{FF2B5EF4-FFF2-40B4-BE49-F238E27FC236}">
                <a16:creationId xmlns:a16="http://schemas.microsoft.com/office/drawing/2014/main" id="{CC20FDB3-C480-46C3-A096-251BD4F02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1960485253"/>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42</a:t>
            </a:fld>
            <a:endParaRPr lang="en-US" dirty="0">
              <a:latin typeface="+mn-lt"/>
            </a:endParaRPr>
          </a:p>
        </p:txBody>
      </p:sp>
      <p:pic>
        <p:nvPicPr>
          <p:cNvPr id="3" name="Picture 2">
            <a:extLst>
              <a:ext uri="{FF2B5EF4-FFF2-40B4-BE49-F238E27FC236}">
                <a16:creationId xmlns:a16="http://schemas.microsoft.com/office/drawing/2014/main" id="{19948E01-92AF-4302-BCEB-91230328D9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453916649"/>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43</a:t>
            </a:fld>
            <a:endParaRPr lang="en-US" dirty="0">
              <a:latin typeface="+mn-lt"/>
            </a:endParaRPr>
          </a:p>
        </p:txBody>
      </p:sp>
      <p:pic>
        <p:nvPicPr>
          <p:cNvPr id="4" name="Picture 3">
            <a:extLst>
              <a:ext uri="{FF2B5EF4-FFF2-40B4-BE49-F238E27FC236}">
                <a16:creationId xmlns:a16="http://schemas.microsoft.com/office/drawing/2014/main" id="{07CAD2D2-D17A-4D5F-9C4A-215510660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197832133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44</a:t>
            </a:fld>
            <a:endParaRPr lang="en-US" dirty="0">
              <a:latin typeface="+mn-lt"/>
            </a:endParaRPr>
          </a:p>
        </p:txBody>
      </p:sp>
      <p:pic>
        <p:nvPicPr>
          <p:cNvPr id="3" name="Picture 2">
            <a:extLst>
              <a:ext uri="{FF2B5EF4-FFF2-40B4-BE49-F238E27FC236}">
                <a16:creationId xmlns:a16="http://schemas.microsoft.com/office/drawing/2014/main" id="{B903BC44-659D-4FBA-A8B4-B029504C4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1707856554"/>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45</a:t>
            </a:fld>
            <a:endParaRPr lang="en-US" dirty="0">
              <a:latin typeface="+mn-lt"/>
            </a:endParaRPr>
          </a:p>
        </p:txBody>
      </p:sp>
      <p:pic>
        <p:nvPicPr>
          <p:cNvPr id="4" name="Picture 3">
            <a:extLst>
              <a:ext uri="{FF2B5EF4-FFF2-40B4-BE49-F238E27FC236}">
                <a16:creationId xmlns:a16="http://schemas.microsoft.com/office/drawing/2014/main" id="{027FEE39-B517-4B73-A211-71DE970E0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621781100"/>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46</a:t>
            </a:fld>
            <a:endParaRPr lang="en-US" dirty="0">
              <a:latin typeface="+mn-lt"/>
            </a:endParaRPr>
          </a:p>
        </p:txBody>
      </p:sp>
      <p:pic>
        <p:nvPicPr>
          <p:cNvPr id="3" name="Picture 2">
            <a:extLst>
              <a:ext uri="{FF2B5EF4-FFF2-40B4-BE49-F238E27FC236}">
                <a16:creationId xmlns:a16="http://schemas.microsoft.com/office/drawing/2014/main" id="{E01E6EC7-BA85-4391-ACF4-A2B49FB10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616662975"/>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47</a:t>
            </a:fld>
            <a:endParaRPr lang="en-US" dirty="0">
              <a:latin typeface="+mn-lt"/>
            </a:endParaRPr>
          </a:p>
        </p:txBody>
      </p:sp>
      <p:pic>
        <p:nvPicPr>
          <p:cNvPr id="4" name="Picture 3">
            <a:extLst>
              <a:ext uri="{FF2B5EF4-FFF2-40B4-BE49-F238E27FC236}">
                <a16:creationId xmlns:a16="http://schemas.microsoft.com/office/drawing/2014/main" id="{416BC7D9-3C05-4263-BF62-70C669F2F3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465299930"/>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6907623" y="2173658"/>
            <a:ext cx="5284377" cy="940245"/>
          </a:xfrm>
        </p:spPr>
        <p:txBody>
          <a:bodyPr>
            <a:normAutofit/>
          </a:bodyPr>
          <a:lstStyle/>
          <a:p>
            <a:r>
              <a:rPr lang="en-US" sz="4800" dirty="0"/>
              <a:t>Thank you</a:t>
            </a:r>
          </a:p>
        </p:txBody>
      </p:sp>
      <p:pic>
        <p:nvPicPr>
          <p:cNvPr id="13" name="Picture Placeholder 12" descr="Portrait of a team member">
            <a:extLst>
              <a:ext uri="{FF2B5EF4-FFF2-40B4-BE49-F238E27FC236}">
                <a16:creationId xmlns:a16="http://schemas.microsoft.com/office/drawing/2014/main" id="{EC944911-7CDD-41CC-A7F0-5B0CF85D545C}"/>
              </a:ext>
              <a:ext uri="{C183D7F6-B498-43B3-948B-1728B52AA6E4}">
                <adec:decorative xmlns:adec="http://schemas.microsoft.com/office/drawing/2017/decorative" val="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33667731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5</a:t>
            </a:fld>
            <a:endParaRPr lang="en-US" dirty="0">
              <a:latin typeface="+mn-lt"/>
            </a:endParaRPr>
          </a:p>
        </p:txBody>
      </p:sp>
      <p:pic>
        <p:nvPicPr>
          <p:cNvPr id="8" name="Picture 7">
            <a:extLst>
              <a:ext uri="{FF2B5EF4-FFF2-40B4-BE49-F238E27FC236}">
                <a16:creationId xmlns:a16="http://schemas.microsoft.com/office/drawing/2014/main" id="{49713A97-CA91-4793-AD77-C64381481811}"/>
              </a:ext>
            </a:extLst>
          </p:cNvPr>
          <p:cNvPicPr>
            <a:picLocks noChangeAspect="1"/>
          </p:cNvPicPr>
          <p:nvPr/>
        </p:nvPicPr>
        <p:blipFill rotWithShape="1">
          <a:blip r:embed="rId2">
            <a:extLst>
              <a:ext uri="{28A0092B-C50C-407E-A947-70E740481C1C}">
                <a14:useLocalDpi xmlns:a14="http://schemas.microsoft.com/office/drawing/2010/main" val="0"/>
              </a:ext>
            </a:extLst>
          </a:blip>
          <a:srcRect r="44966" b="38980"/>
          <a:stretch/>
        </p:blipFill>
        <p:spPr>
          <a:xfrm>
            <a:off x="0" y="0"/>
            <a:ext cx="6709719" cy="4182660"/>
          </a:xfrm>
          <a:prstGeom prst="rect">
            <a:avLst/>
          </a:prstGeom>
        </p:spPr>
      </p:pic>
      <p:pic>
        <p:nvPicPr>
          <p:cNvPr id="10" name="Picture 9">
            <a:extLst>
              <a:ext uri="{FF2B5EF4-FFF2-40B4-BE49-F238E27FC236}">
                <a16:creationId xmlns:a16="http://schemas.microsoft.com/office/drawing/2014/main" id="{FCC99B2B-DD61-462F-A8E6-B5206845175D}"/>
              </a:ext>
            </a:extLst>
          </p:cNvPr>
          <p:cNvPicPr>
            <a:picLocks noChangeAspect="1"/>
          </p:cNvPicPr>
          <p:nvPr/>
        </p:nvPicPr>
        <p:blipFill rotWithShape="1">
          <a:blip r:embed="rId3">
            <a:extLst>
              <a:ext uri="{28A0092B-C50C-407E-A947-70E740481C1C}">
                <a14:useLocalDpi xmlns:a14="http://schemas.microsoft.com/office/drawing/2010/main" val="0"/>
              </a:ext>
            </a:extLst>
          </a:blip>
          <a:srcRect r="44966" b="30081"/>
          <a:stretch/>
        </p:blipFill>
        <p:spPr>
          <a:xfrm>
            <a:off x="5482281" y="2065251"/>
            <a:ext cx="6709719" cy="4792749"/>
          </a:xfrm>
          <a:prstGeom prst="rect">
            <a:avLst/>
          </a:prstGeom>
        </p:spPr>
      </p:pic>
      <p:sp>
        <p:nvSpPr>
          <p:cNvPr id="11" name="TextBox 10">
            <a:extLst>
              <a:ext uri="{FF2B5EF4-FFF2-40B4-BE49-F238E27FC236}">
                <a16:creationId xmlns:a16="http://schemas.microsoft.com/office/drawing/2014/main" id="{4FFA73F7-D055-436E-B7AE-95F36497B5C9}"/>
              </a:ext>
            </a:extLst>
          </p:cNvPr>
          <p:cNvSpPr txBox="1"/>
          <p:nvPr/>
        </p:nvSpPr>
        <p:spPr>
          <a:xfrm>
            <a:off x="7702378" y="847960"/>
            <a:ext cx="3496962" cy="369332"/>
          </a:xfrm>
          <a:prstGeom prst="rect">
            <a:avLst/>
          </a:prstGeom>
          <a:noFill/>
        </p:spPr>
        <p:txBody>
          <a:bodyPr wrap="square" rtlCol="0">
            <a:spAutoFit/>
          </a:bodyPr>
          <a:lstStyle/>
          <a:p>
            <a:r>
              <a:rPr lang="en-US" b="1" dirty="0">
                <a:solidFill>
                  <a:schemeClr val="bg1"/>
                </a:solidFill>
                <a:latin typeface="Century Gothic" panose="020B0502020202020204" pitchFamily="34" charset="0"/>
              </a:rPr>
              <a:t>Bank Desktop Application</a:t>
            </a:r>
          </a:p>
        </p:txBody>
      </p:sp>
    </p:spTree>
    <p:extLst>
      <p:ext uri="{BB962C8B-B14F-4D97-AF65-F5344CB8AC3E}">
        <p14:creationId xmlns:p14="http://schemas.microsoft.com/office/powerpoint/2010/main" val="518961635"/>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6</a:t>
            </a:fld>
            <a:endParaRPr lang="en-US" dirty="0">
              <a:latin typeface="+mn-lt"/>
            </a:endParaRPr>
          </a:p>
        </p:txBody>
      </p:sp>
      <p:pic>
        <p:nvPicPr>
          <p:cNvPr id="3" name="Picture 2">
            <a:extLst>
              <a:ext uri="{FF2B5EF4-FFF2-40B4-BE49-F238E27FC236}">
                <a16:creationId xmlns:a16="http://schemas.microsoft.com/office/drawing/2014/main" id="{8DBEAA39-A47D-4B68-AC50-1B28AF736639}"/>
              </a:ext>
            </a:extLst>
          </p:cNvPr>
          <p:cNvPicPr>
            <a:picLocks noChangeAspect="1"/>
          </p:cNvPicPr>
          <p:nvPr/>
        </p:nvPicPr>
        <p:blipFill rotWithShape="1">
          <a:blip r:embed="rId2">
            <a:extLst>
              <a:ext uri="{28A0092B-C50C-407E-A947-70E740481C1C}">
                <a14:useLocalDpi xmlns:a14="http://schemas.microsoft.com/office/drawing/2010/main" val="0"/>
              </a:ext>
            </a:extLst>
          </a:blip>
          <a:srcRect r="51554" b="38192"/>
          <a:stretch/>
        </p:blipFill>
        <p:spPr>
          <a:xfrm>
            <a:off x="0" y="0"/>
            <a:ext cx="6095999" cy="4236695"/>
          </a:xfrm>
          <a:prstGeom prst="rect">
            <a:avLst/>
          </a:prstGeom>
        </p:spPr>
      </p:pic>
      <p:pic>
        <p:nvPicPr>
          <p:cNvPr id="5" name="Picture 4">
            <a:extLst>
              <a:ext uri="{FF2B5EF4-FFF2-40B4-BE49-F238E27FC236}">
                <a16:creationId xmlns:a16="http://schemas.microsoft.com/office/drawing/2014/main" id="{51564BE7-961F-4ED6-A034-E7EAE9B966FF}"/>
              </a:ext>
            </a:extLst>
          </p:cNvPr>
          <p:cNvPicPr>
            <a:picLocks noChangeAspect="1"/>
          </p:cNvPicPr>
          <p:nvPr/>
        </p:nvPicPr>
        <p:blipFill rotWithShape="1">
          <a:blip r:embed="rId3">
            <a:extLst>
              <a:ext uri="{28A0092B-C50C-407E-A947-70E740481C1C}">
                <a14:useLocalDpi xmlns:a14="http://schemas.microsoft.com/office/drawing/2010/main" val="0"/>
              </a:ext>
            </a:extLst>
          </a:blip>
          <a:srcRect r="51554" b="33325"/>
          <a:stretch/>
        </p:blipFill>
        <p:spPr>
          <a:xfrm>
            <a:off x="5972432" y="2287673"/>
            <a:ext cx="6219568" cy="4570327"/>
          </a:xfrm>
          <a:prstGeom prst="rect">
            <a:avLst/>
          </a:prstGeom>
        </p:spPr>
      </p:pic>
      <p:sp>
        <p:nvSpPr>
          <p:cNvPr id="9" name="TextBox 8">
            <a:extLst>
              <a:ext uri="{FF2B5EF4-FFF2-40B4-BE49-F238E27FC236}">
                <a16:creationId xmlns:a16="http://schemas.microsoft.com/office/drawing/2014/main" id="{094B4DD5-1CCC-4E1C-ADCE-B5A5AC223557}"/>
              </a:ext>
            </a:extLst>
          </p:cNvPr>
          <p:cNvSpPr txBox="1"/>
          <p:nvPr/>
        </p:nvSpPr>
        <p:spPr>
          <a:xfrm>
            <a:off x="7702378" y="847960"/>
            <a:ext cx="3496962" cy="369332"/>
          </a:xfrm>
          <a:prstGeom prst="rect">
            <a:avLst/>
          </a:prstGeom>
          <a:noFill/>
        </p:spPr>
        <p:txBody>
          <a:bodyPr wrap="square" rtlCol="0">
            <a:spAutoFit/>
          </a:bodyPr>
          <a:lstStyle/>
          <a:p>
            <a:r>
              <a:rPr lang="en-US" b="1" dirty="0">
                <a:solidFill>
                  <a:schemeClr val="bg1"/>
                </a:solidFill>
                <a:latin typeface="Century Gothic" panose="020B0502020202020204" pitchFamily="34" charset="0"/>
              </a:rPr>
              <a:t>Bank Desktop Application</a:t>
            </a:r>
          </a:p>
        </p:txBody>
      </p:sp>
    </p:spTree>
    <p:extLst>
      <p:ext uri="{BB962C8B-B14F-4D97-AF65-F5344CB8AC3E}">
        <p14:creationId xmlns:p14="http://schemas.microsoft.com/office/powerpoint/2010/main" val="1013526127"/>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7</a:t>
            </a:fld>
            <a:endParaRPr lang="en-US" dirty="0">
              <a:latin typeface="+mn-lt"/>
            </a:endParaRPr>
          </a:p>
        </p:txBody>
      </p:sp>
      <p:sp>
        <p:nvSpPr>
          <p:cNvPr id="9" name="TextBox 8">
            <a:extLst>
              <a:ext uri="{FF2B5EF4-FFF2-40B4-BE49-F238E27FC236}">
                <a16:creationId xmlns:a16="http://schemas.microsoft.com/office/drawing/2014/main" id="{094B4DD5-1CCC-4E1C-ADCE-B5A5AC223557}"/>
              </a:ext>
            </a:extLst>
          </p:cNvPr>
          <p:cNvSpPr txBox="1"/>
          <p:nvPr/>
        </p:nvSpPr>
        <p:spPr>
          <a:xfrm>
            <a:off x="4563762" y="6147554"/>
            <a:ext cx="3496962" cy="369332"/>
          </a:xfrm>
          <a:prstGeom prst="rect">
            <a:avLst/>
          </a:prstGeom>
          <a:noFill/>
        </p:spPr>
        <p:txBody>
          <a:bodyPr wrap="square" rtlCol="0">
            <a:spAutoFit/>
          </a:bodyPr>
          <a:lstStyle/>
          <a:p>
            <a:r>
              <a:rPr lang="en-US" b="1" dirty="0">
                <a:solidFill>
                  <a:schemeClr val="bg1"/>
                </a:solidFill>
                <a:latin typeface="Century Gothic" panose="020B0502020202020204" pitchFamily="34" charset="0"/>
              </a:rPr>
              <a:t>Bank Desktop Application</a:t>
            </a:r>
          </a:p>
        </p:txBody>
      </p:sp>
      <p:pic>
        <p:nvPicPr>
          <p:cNvPr id="4" name="Picture 3">
            <a:extLst>
              <a:ext uri="{FF2B5EF4-FFF2-40B4-BE49-F238E27FC236}">
                <a16:creationId xmlns:a16="http://schemas.microsoft.com/office/drawing/2014/main" id="{D3E47F0C-FCF4-4273-BFF3-EA240EB4A2A1}"/>
              </a:ext>
            </a:extLst>
          </p:cNvPr>
          <p:cNvPicPr>
            <a:picLocks noChangeAspect="1"/>
          </p:cNvPicPr>
          <p:nvPr/>
        </p:nvPicPr>
        <p:blipFill rotWithShape="1">
          <a:blip r:embed="rId2">
            <a:extLst>
              <a:ext uri="{28A0092B-C50C-407E-A947-70E740481C1C}">
                <a14:useLocalDpi xmlns:a14="http://schemas.microsoft.com/office/drawing/2010/main" val="0"/>
              </a:ext>
            </a:extLst>
          </a:blip>
          <a:srcRect r="54088" b="31342"/>
          <a:stretch/>
        </p:blipFill>
        <p:spPr>
          <a:xfrm>
            <a:off x="2970054" y="800827"/>
            <a:ext cx="6251892" cy="5256345"/>
          </a:xfrm>
          <a:prstGeom prst="rect">
            <a:avLst/>
          </a:prstGeom>
        </p:spPr>
      </p:pic>
    </p:spTree>
    <p:extLst>
      <p:ext uri="{BB962C8B-B14F-4D97-AF65-F5344CB8AC3E}">
        <p14:creationId xmlns:p14="http://schemas.microsoft.com/office/powerpoint/2010/main" val="3784049607"/>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8</a:t>
            </a:fld>
            <a:endParaRPr lang="en-US" dirty="0">
              <a:latin typeface="+mn-lt"/>
            </a:endParaRPr>
          </a:p>
        </p:txBody>
      </p:sp>
      <p:sp>
        <p:nvSpPr>
          <p:cNvPr id="5" name="TextBox 4">
            <a:extLst>
              <a:ext uri="{FF2B5EF4-FFF2-40B4-BE49-F238E27FC236}">
                <a16:creationId xmlns:a16="http://schemas.microsoft.com/office/drawing/2014/main" id="{450045C2-6DC7-48EF-972A-802EF8A623E0}"/>
              </a:ext>
            </a:extLst>
          </p:cNvPr>
          <p:cNvSpPr txBox="1"/>
          <p:nvPr/>
        </p:nvSpPr>
        <p:spPr>
          <a:xfrm>
            <a:off x="8695038" y="1859540"/>
            <a:ext cx="3496962" cy="369332"/>
          </a:xfrm>
          <a:prstGeom prst="rect">
            <a:avLst/>
          </a:prstGeom>
          <a:noFill/>
        </p:spPr>
        <p:txBody>
          <a:bodyPr wrap="square" rtlCol="0">
            <a:spAutoFit/>
          </a:bodyPr>
          <a:lstStyle/>
          <a:p>
            <a:r>
              <a:rPr lang="en-US" b="1" dirty="0">
                <a:solidFill>
                  <a:schemeClr val="bg1"/>
                </a:solidFill>
                <a:latin typeface="Century Gothic" panose="020B0502020202020204" pitchFamily="34" charset="0"/>
              </a:rPr>
              <a:t>Hotel Menu</a:t>
            </a:r>
          </a:p>
        </p:txBody>
      </p:sp>
      <p:pic>
        <p:nvPicPr>
          <p:cNvPr id="3" name="Picture 2">
            <a:extLst>
              <a:ext uri="{FF2B5EF4-FFF2-40B4-BE49-F238E27FC236}">
                <a16:creationId xmlns:a16="http://schemas.microsoft.com/office/drawing/2014/main" id="{0A44ACE0-3BAB-4C95-B8EC-DB6A5A1BFBDF}"/>
              </a:ext>
            </a:extLst>
          </p:cNvPr>
          <p:cNvPicPr>
            <a:picLocks noChangeAspect="1"/>
          </p:cNvPicPr>
          <p:nvPr/>
        </p:nvPicPr>
        <p:blipFill rotWithShape="1">
          <a:blip r:embed="rId2">
            <a:extLst>
              <a:ext uri="{28A0092B-C50C-407E-A947-70E740481C1C}">
                <a14:useLocalDpi xmlns:a14="http://schemas.microsoft.com/office/drawing/2010/main" val="0"/>
              </a:ext>
            </a:extLst>
          </a:blip>
          <a:srcRect r="34324" b="40355"/>
          <a:stretch/>
        </p:blipFill>
        <p:spPr>
          <a:xfrm>
            <a:off x="0" y="0"/>
            <a:ext cx="8007178" cy="4088413"/>
          </a:xfrm>
          <a:prstGeom prst="rect">
            <a:avLst/>
          </a:prstGeom>
        </p:spPr>
      </p:pic>
      <p:pic>
        <p:nvPicPr>
          <p:cNvPr id="8" name="Picture 7">
            <a:extLst>
              <a:ext uri="{FF2B5EF4-FFF2-40B4-BE49-F238E27FC236}">
                <a16:creationId xmlns:a16="http://schemas.microsoft.com/office/drawing/2014/main" id="{EE3BA0A1-820F-4E23-BDE3-85178286F6CA}"/>
              </a:ext>
            </a:extLst>
          </p:cNvPr>
          <p:cNvPicPr>
            <a:picLocks noChangeAspect="1"/>
          </p:cNvPicPr>
          <p:nvPr/>
        </p:nvPicPr>
        <p:blipFill rotWithShape="1">
          <a:blip r:embed="rId3">
            <a:extLst>
              <a:ext uri="{28A0092B-C50C-407E-A947-70E740481C1C}">
                <a14:useLocalDpi xmlns:a14="http://schemas.microsoft.com/office/drawing/2010/main" val="0"/>
              </a:ext>
            </a:extLst>
          </a:blip>
          <a:srcRect t="57729" r="50000" b="3613"/>
          <a:stretch/>
        </p:blipFill>
        <p:spPr>
          <a:xfrm>
            <a:off x="6096000" y="4088413"/>
            <a:ext cx="6096000" cy="2769587"/>
          </a:xfrm>
          <a:prstGeom prst="rect">
            <a:avLst/>
          </a:prstGeom>
        </p:spPr>
      </p:pic>
    </p:spTree>
    <p:extLst>
      <p:ext uri="{BB962C8B-B14F-4D97-AF65-F5344CB8AC3E}">
        <p14:creationId xmlns:p14="http://schemas.microsoft.com/office/powerpoint/2010/main" val="3107710775"/>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183E8B-3051-4748-AB16-33C1D23D48AB}"/>
              </a:ext>
            </a:extLst>
          </p:cNvPr>
          <p:cNvSpPr>
            <a:spLocks noGrp="1"/>
          </p:cNvSpPr>
          <p:nvPr>
            <p:ph type="sldNum" sz="quarter" idx="13"/>
          </p:nvPr>
        </p:nvSpPr>
        <p:spPr/>
        <p:txBody>
          <a:bodyPr/>
          <a:lstStyle/>
          <a:p>
            <a:fld id="{294A09A9-5501-47C1-A89A-A340965A2BE2}" type="slidenum">
              <a:rPr lang="en-US" smtClean="0"/>
              <a:pPr/>
              <a:t>9</a:t>
            </a:fld>
            <a:endParaRPr lang="en-US" dirty="0">
              <a:latin typeface="+mn-lt"/>
            </a:endParaRPr>
          </a:p>
        </p:txBody>
      </p:sp>
      <p:sp>
        <p:nvSpPr>
          <p:cNvPr id="5" name="TextBox 4">
            <a:extLst>
              <a:ext uri="{FF2B5EF4-FFF2-40B4-BE49-F238E27FC236}">
                <a16:creationId xmlns:a16="http://schemas.microsoft.com/office/drawing/2014/main" id="{450045C2-6DC7-48EF-972A-802EF8A623E0}"/>
              </a:ext>
            </a:extLst>
          </p:cNvPr>
          <p:cNvSpPr txBox="1"/>
          <p:nvPr/>
        </p:nvSpPr>
        <p:spPr>
          <a:xfrm>
            <a:off x="8695038" y="1859540"/>
            <a:ext cx="3496962" cy="369332"/>
          </a:xfrm>
          <a:prstGeom prst="rect">
            <a:avLst/>
          </a:prstGeom>
          <a:noFill/>
        </p:spPr>
        <p:txBody>
          <a:bodyPr wrap="square" rtlCol="0">
            <a:spAutoFit/>
          </a:bodyPr>
          <a:lstStyle/>
          <a:p>
            <a:r>
              <a:rPr lang="en-US" b="1" dirty="0">
                <a:solidFill>
                  <a:schemeClr val="bg1"/>
                </a:solidFill>
                <a:latin typeface="Century Gothic" panose="020B0502020202020204" pitchFamily="34" charset="0"/>
              </a:rPr>
              <a:t>Hotel Menu</a:t>
            </a:r>
          </a:p>
        </p:txBody>
      </p:sp>
      <p:pic>
        <p:nvPicPr>
          <p:cNvPr id="4" name="Picture 3">
            <a:extLst>
              <a:ext uri="{FF2B5EF4-FFF2-40B4-BE49-F238E27FC236}">
                <a16:creationId xmlns:a16="http://schemas.microsoft.com/office/drawing/2014/main" id="{0D32504F-563C-4AB9-811A-E1ACE768B99B}"/>
              </a:ext>
            </a:extLst>
          </p:cNvPr>
          <p:cNvPicPr>
            <a:picLocks noChangeAspect="1"/>
          </p:cNvPicPr>
          <p:nvPr/>
        </p:nvPicPr>
        <p:blipFill rotWithShape="1">
          <a:blip r:embed="rId2">
            <a:extLst>
              <a:ext uri="{28A0092B-C50C-407E-A947-70E740481C1C}">
                <a14:useLocalDpi xmlns:a14="http://schemas.microsoft.com/office/drawing/2010/main" val="0"/>
              </a:ext>
            </a:extLst>
          </a:blip>
          <a:srcRect t="41978" r="50000"/>
          <a:stretch/>
        </p:blipFill>
        <p:spPr>
          <a:xfrm>
            <a:off x="0" y="0"/>
            <a:ext cx="6096000" cy="3977202"/>
          </a:xfrm>
          <a:prstGeom prst="rect">
            <a:avLst/>
          </a:prstGeom>
        </p:spPr>
      </p:pic>
      <p:pic>
        <p:nvPicPr>
          <p:cNvPr id="9" name="Picture 8">
            <a:extLst>
              <a:ext uri="{FF2B5EF4-FFF2-40B4-BE49-F238E27FC236}">
                <a16:creationId xmlns:a16="http://schemas.microsoft.com/office/drawing/2014/main" id="{842427C5-5FFB-45EB-8B41-97366EA409C2}"/>
              </a:ext>
            </a:extLst>
          </p:cNvPr>
          <p:cNvPicPr>
            <a:picLocks noChangeAspect="1"/>
          </p:cNvPicPr>
          <p:nvPr/>
        </p:nvPicPr>
        <p:blipFill rotWithShape="1">
          <a:blip r:embed="rId3">
            <a:extLst>
              <a:ext uri="{28A0092B-C50C-407E-A947-70E740481C1C}">
                <a14:useLocalDpi xmlns:a14="http://schemas.microsoft.com/office/drawing/2010/main" val="0"/>
              </a:ext>
            </a:extLst>
          </a:blip>
          <a:srcRect t="58563" r="46284"/>
          <a:stretch/>
        </p:blipFill>
        <p:spPr>
          <a:xfrm>
            <a:off x="5642919" y="3977202"/>
            <a:ext cx="6549081" cy="2880798"/>
          </a:xfrm>
          <a:prstGeom prst="rect">
            <a:avLst/>
          </a:prstGeom>
        </p:spPr>
      </p:pic>
    </p:spTree>
    <p:extLst>
      <p:ext uri="{BB962C8B-B14F-4D97-AF65-F5344CB8AC3E}">
        <p14:creationId xmlns:p14="http://schemas.microsoft.com/office/powerpoint/2010/main" val="869962334"/>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EC1AB0-9704-404D-B6D3-819D938AC55B}">
  <ds:schemaRefs>
    <ds:schemaRef ds:uri="http://purl.org/dc/terms/"/>
    <ds:schemaRef ds:uri="http://schemas.microsoft.com/office/2006/metadata/properties"/>
    <ds:schemaRef ds:uri="http://schemas.microsoft.com/office/2006/documentManagement/types"/>
    <ds:schemaRef ds:uri="71af3243-3dd4-4a8d-8c0d-dd76da1f02a5"/>
    <ds:schemaRef ds:uri="http://www.w3.org/XML/1998/namespace"/>
    <ds:schemaRef ds:uri="http://schemas.microsoft.com/office/infopath/2007/PartnerControls"/>
    <ds:schemaRef ds:uri="http://schemas.openxmlformats.org/package/2006/metadata/core-properties"/>
    <ds:schemaRef ds:uri="16c05727-aa75-4e4a-9b5f-8a80a1165891"/>
    <ds:schemaRef ds:uri="http://purl.org/dc/dcmitype/"/>
    <ds:schemaRef ds:uri="http://purl.org/dc/elements/1.1/"/>
  </ds:schemaRefs>
</ds:datastoreItem>
</file>

<file path=customXml/itemProps3.xml><?xml version="1.0" encoding="utf-8"?>
<ds:datastoreItem xmlns:ds="http://schemas.openxmlformats.org/officeDocument/2006/customXml" ds:itemID="{1D20B6E4-879E-4E6C-BDE7-261540CD37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Geometric annual presentation</Template>
  <TotalTime>1802</TotalTime>
  <Words>1052</Words>
  <Application>Microsoft Office PowerPoint</Application>
  <PresentationFormat>Widescreen</PresentationFormat>
  <Paragraphs>116</Paragraphs>
  <Slides>48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Calibri</vt:lpstr>
      <vt:lpstr>Century Gothic</vt:lpstr>
      <vt:lpstr>Franklin Gothic Book</vt:lpstr>
      <vt:lpstr>Franklin Gothic Demi</vt:lpstr>
      <vt:lpstr>Poor Richard</vt:lpstr>
      <vt:lpstr>Times New Roman</vt:lpstr>
      <vt:lpstr>Wingdings</vt:lpstr>
      <vt:lpstr>Theme1</vt:lpstr>
      <vt:lpstr>Internship Review</vt:lpstr>
      <vt:lpstr>Content</vt:lpstr>
      <vt:lpstr>Introduction</vt:lpstr>
      <vt:lpstr>Month - 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Description</vt:lpstr>
      <vt:lpstr>PowerPoint Presentation</vt:lpstr>
      <vt:lpstr>Month - I</vt:lpstr>
      <vt:lpstr>Month - II</vt:lpstr>
      <vt:lpstr>PowerPoint Presentation</vt:lpstr>
      <vt:lpstr>PowerPoint Presentation</vt:lpstr>
      <vt:lpstr>Month - II</vt:lpstr>
      <vt:lpstr>PowerPoint Presentation</vt:lpstr>
      <vt:lpstr>PowerPoint Presentation</vt:lpstr>
      <vt:lpstr>PowerPoint Presentation</vt:lpstr>
      <vt:lpstr>PowerPoint Presentation</vt:lpstr>
      <vt:lpstr>PowerPoint Presentation</vt:lpstr>
      <vt:lpstr>PowerPoint Presentation</vt:lpstr>
      <vt:lpstr>Month - III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Review</dc:title>
  <dc:creator>Karan Kumbbhani</dc:creator>
  <cp:lastModifiedBy>Karan Kumbhani</cp:lastModifiedBy>
  <cp:revision>388</cp:revision>
  <dcterms:created xsi:type="dcterms:W3CDTF">2021-02-27T06:23:22Z</dcterms:created>
  <dcterms:modified xsi:type="dcterms:W3CDTF">2022-03-30T17:30:36Z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